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4"/>
  </p:sldMasterIdLst>
  <p:notesMasterIdLst>
    <p:notesMasterId r:id="rId39"/>
  </p:notesMasterIdLst>
  <p:sldIdLst>
    <p:sldId id="256" r:id="rId5"/>
    <p:sldId id="258" r:id="rId6"/>
    <p:sldId id="260" r:id="rId7"/>
    <p:sldId id="306" r:id="rId8"/>
    <p:sldId id="307" r:id="rId9"/>
    <p:sldId id="301" r:id="rId10"/>
    <p:sldId id="309" r:id="rId11"/>
    <p:sldId id="302" r:id="rId12"/>
    <p:sldId id="310" r:id="rId13"/>
    <p:sldId id="311" r:id="rId14"/>
    <p:sldId id="312" r:id="rId15"/>
    <p:sldId id="333" r:id="rId16"/>
    <p:sldId id="332" r:id="rId17"/>
    <p:sldId id="334" r:id="rId18"/>
    <p:sldId id="303" r:id="rId19"/>
    <p:sldId id="316" r:id="rId20"/>
    <p:sldId id="317" r:id="rId21"/>
    <p:sldId id="318" r:id="rId22"/>
    <p:sldId id="319" r:id="rId23"/>
    <p:sldId id="304" r:id="rId24"/>
    <p:sldId id="320" r:id="rId25"/>
    <p:sldId id="321" r:id="rId26"/>
    <p:sldId id="322" r:id="rId27"/>
    <p:sldId id="323" r:id="rId28"/>
    <p:sldId id="330" r:id="rId29"/>
    <p:sldId id="329" r:id="rId30"/>
    <p:sldId id="305" r:id="rId31"/>
    <p:sldId id="324" r:id="rId32"/>
    <p:sldId id="325" r:id="rId33"/>
    <p:sldId id="326" r:id="rId34"/>
    <p:sldId id="331" r:id="rId35"/>
    <p:sldId id="327" r:id="rId36"/>
    <p:sldId id="328" r:id="rId37"/>
    <p:sldId id="315" r:id="rId38"/>
  </p:sldIdLst>
  <p:sldSz cx="9144000" cy="5143500" type="screen16x9"/>
  <p:notesSz cx="6858000" cy="9144000"/>
  <p:embeddedFontLst>
    <p:embeddedFont>
      <p:font typeface="Big Shoulders Text" panose="020B0604020202020204" charset="0"/>
      <p:regular r:id="rId40"/>
      <p:bold r:id="rId41"/>
    </p:embeddedFont>
    <p:embeddedFont>
      <p:font typeface="Big Shoulders Text Light" panose="020B0604020202020204" charset="0"/>
      <p:regular r:id="rId42"/>
      <p:bold r:id="rId43"/>
    </p:embeddedFont>
    <p:embeddedFont>
      <p:font typeface="Blinker" panose="020B0604020202020204" charset="0"/>
      <p:regular r:id="rId44"/>
      <p:bold r:id="rId45"/>
    </p:embeddedFont>
    <p:embeddedFont>
      <p:font typeface="Blinker SemiBold" panose="020B0604020202020204" charset="0"/>
      <p:regular r:id="rId46"/>
      <p:bold r:id="rId47"/>
    </p:embeddedFont>
    <p:embeddedFont>
      <p:font typeface="Cambria Math" panose="02040503050406030204" pitchFamily="18" charset="0"/>
      <p:regular r:id="rId48"/>
    </p:embeddedFont>
    <p:embeddedFont>
      <p:font typeface="Fira Sans Condensed Medium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mmo" id="{A30BE82D-AE59-A149-BBC8-94250D3B9732}">
          <p14:sldIdLst>
            <p14:sldId id="256"/>
            <p14:sldId id="258"/>
            <p14:sldId id="260"/>
            <p14:sldId id="306"/>
            <p14:sldId id="307"/>
          </p14:sldIdLst>
        </p14:section>
        <p14:section name="Dominik" id="{319436D6-D2D7-2148-B857-6ABFCB73F87A}">
          <p14:sldIdLst>
            <p14:sldId id="301"/>
            <p14:sldId id="309"/>
            <p14:sldId id="302"/>
            <p14:sldId id="310"/>
            <p14:sldId id="311"/>
            <p14:sldId id="312"/>
          </p14:sldIdLst>
        </p14:section>
        <p14:section name="Christian" id="{B9E52566-2ECD-C647-8D8A-67D3B13F56C7}">
          <p14:sldIdLst>
            <p14:sldId id="333"/>
            <p14:sldId id="332"/>
            <p14:sldId id="334"/>
          </p14:sldIdLst>
        </p14:section>
        <p14:section name="Samuel" id="{67B1C36E-6865-3A49-984E-CF98540C0156}">
          <p14:sldIdLst>
            <p14:sldId id="303"/>
            <p14:sldId id="316"/>
            <p14:sldId id="317"/>
            <p14:sldId id="318"/>
            <p14:sldId id="319"/>
          </p14:sldIdLst>
        </p14:section>
        <p14:section name="Timmo" id="{57D7FB90-E1C6-AE48-B3D9-0DB27732EFE7}">
          <p14:sldIdLst>
            <p14:sldId id="304"/>
            <p14:sldId id="320"/>
            <p14:sldId id="321"/>
            <p14:sldId id="322"/>
          </p14:sldIdLst>
        </p14:section>
        <p14:section name="Christian" id="{3FFF7166-6B0F-0646-8A1D-E1C4D58346AA}">
          <p14:sldIdLst>
            <p14:sldId id="323"/>
            <p14:sldId id="330"/>
            <p14:sldId id="329"/>
          </p14:sldIdLst>
        </p14:section>
        <p14:section name="Dominik" id="{3609958F-4753-584D-AF8E-E03683B804DF}">
          <p14:sldIdLst>
            <p14:sldId id="305"/>
            <p14:sldId id="324"/>
          </p14:sldIdLst>
        </p14:section>
        <p14:section name="Christian" id="{D5894D8B-A3F9-D743-9FF7-50BFD05A94E7}">
          <p14:sldIdLst>
            <p14:sldId id="325"/>
            <p14:sldId id="326"/>
            <p14:sldId id="331"/>
          </p14:sldIdLst>
        </p14:section>
        <p14:section name="Samuel" id="{FC8A5991-1F0C-4BF3-9CAA-ED13E2828EE2}">
          <p14:sldIdLst>
            <p14:sldId id="327"/>
            <p14:sldId id="328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2737A3-79C3-423B-8AA2-614ADCCE3C57}" v="4" dt="2022-06-29T07:38:13.097"/>
    <p1510:client id="{15A29302-AA2A-428D-8B87-78D442C31580}" v="4" dt="2022-06-29T08:18:45.365"/>
    <p1510:client id="{176A3C6F-65E0-4E54-8802-0CEE895FDD74}" v="676" dt="2022-06-29T13:17:43.053"/>
    <p1510:client id="{498C88E5-B228-4B61-AEFB-CE10A7B8C310}" vWet="2" dt="2022-06-29T12:52:28.199"/>
  </p1510:revLst>
</p1510:revInfo>
</file>

<file path=ppt/tableStyles.xml><?xml version="1.0" encoding="utf-8"?>
<a:tblStyleLst xmlns:a="http://schemas.openxmlformats.org/drawingml/2006/main" def="{C2D09D79-0358-48D5-B3AA-1740CD5D8CEB}">
  <a:tblStyle styleId="{C2D09D79-0358-48D5-B3AA-1740CD5D8C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Dittmann" userId="S::dittmasa@hs-albsig.de::626a6ae4-a753-45e1-83cd-2766093507a7" providerId="AD" clId="Web-{53132894-918D-4EB1-ABE4-5C410D696A77}"/>
    <pc:docChg chg="modSld">
      <pc:chgData name="Samuel Dittmann" userId="S::dittmasa@hs-albsig.de::626a6ae4-a753-45e1-83cd-2766093507a7" providerId="AD" clId="Web-{53132894-918D-4EB1-ABE4-5C410D696A77}" dt="2022-06-28T09:15:37.813" v="2" actId="1076"/>
      <pc:docMkLst>
        <pc:docMk/>
      </pc:docMkLst>
      <pc:sldChg chg="addSp modSp">
        <pc:chgData name="Samuel Dittmann" userId="S::dittmasa@hs-albsig.de::626a6ae4-a753-45e1-83cd-2766093507a7" providerId="AD" clId="Web-{53132894-918D-4EB1-ABE4-5C410D696A77}" dt="2022-06-28T09:15:37.813" v="2" actId="1076"/>
        <pc:sldMkLst>
          <pc:docMk/>
          <pc:sldMk cId="2370232816" sldId="329"/>
        </pc:sldMkLst>
        <pc:spChg chg="add mod">
          <ac:chgData name="Samuel Dittmann" userId="S::dittmasa@hs-albsig.de::626a6ae4-a753-45e1-83cd-2766093507a7" providerId="AD" clId="Web-{53132894-918D-4EB1-ABE4-5C410D696A77}" dt="2022-06-28T09:15:37.813" v="2" actId="1076"/>
          <ac:spMkLst>
            <pc:docMk/>
            <pc:sldMk cId="2370232816" sldId="329"/>
            <ac:spMk id="2" creationId="{DCBABC88-10E1-ACB0-FD28-AF88662A63E8}"/>
          </ac:spMkLst>
        </pc:spChg>
      </pc:sldChg>
    </pc:docChg>
  </pc:docChgLst>
  <pc:docChgLst>
    <pc:chgData name="Dominik Huber" userId="545389e6-b1cc-4e4b-bdf8-3cc65e93aba8" providerId="ADAL" clId="{012737A3-79C3-423B-8AA2-614ADCCE3C57}"/>
    <pc:docChg chg="modSld">
      <pc:chgData name="Dominik Huber" userId="545389e6-b1cc-4e4b-bdf8-3cc65e93aba8" providerId="ADAL" clId="{012737A3-79C3-423B-8AA2-614ADCCE3C57}" dt="2022-06-29T07:38:13.097" v="3" actId="790"/>
      <pc:docMkLst>
        <pc:docMk/>
      </pc:docMkLst>
      <pc:sldChg chg="modSp mod">
        <pc:chgData name="Dominik Huber" userId="545389e6-b1cc-4e4b-bdf8-3cc65e93aba8" providerId="ADAL" clId="{012737A3-79C3-423B-8AA2-614ADCCE3C57}" dt="2022-06-29T07:38:13.097" v="3" actId="790"/>
        <pc:sldMkLst>
          <pc:docMk/>
          <pc:sldMk cId="1209005207" sldId="324"/>
        </pc:sldMkLst>
        <pc:graphicFrameChg chg="modGraphic">
          <ac:chgData name="Dominik Huber" userId="545389e6-b1cc-4e4b-bdf8-3cc65e93aba8" providerId="ADAL" clId="{012737A3-79C3-423B-8AA2-614ADCCE3C57}" dt="2022-06-29T07:38:13.097" v="3" actId="790"/>
          <ac:graphicFrameMkLst>
            <pc:docMk/>
            <pc:sldMk cId="1209005207" sldId="324"/>
            <ac:graphicFrameMk id="23" creationId="{0E56D54F-2D98-3095-82E7-789B7CD7A341}"/>
          </ac:graphicFrameMkLst>
        </pc:graphicFrameChg>
      </pc:sldChg>
    </pc:docChg>
  </pc:docChgLst>
  <pc:docChgLst>
    <pc:chgData name="Christian Seidler" userId="aba73660-ba92-4618-9957-2d8c461fc220" providerId="ADAL" clId="{176A3C6F-65E0-4E54-8802-0CEE895FDD74}"/>
    <pc:docChg chg="undo custSel addSld delSld modSld sldOrd addSection modSection">
      <pc:chgData name="Christian Seidler" userId="aba73660-ba92-4618-9957-2d8c461fc220" providerId="ADAL" clId="{176A3C6F-65E0-4E54-8802-0CEE895FDD74}" dt="2022-06-29T13:17:43.053" v="1356" actId="47"/>
      <pc:docMkLst>
        <pc:docMk/>
      </pc:docMkLst>
      <pc:sldChg chg="ord modNotesTx">
        <pc:chgData name="Christian Seidler" userId="aba73660-ba92-4618-9957-2d8c461fc220" providerId="ADAL" clId="{176A3C6F-65E0-4E54-8802-0CEE895FDD74}" dt="2022-06-28T12:34:01.750" v="602"/>
        <pc:sldMkLst>
          <pc:docMk/>
          <pc:sldMk cId="0" sldId="256"/>
        </pc:sldMkLst>
      </pc:sldChg>
      <pc:sldChg chg="modNotesTx">
        <pc:chgData name="Christian Seidler" userId="aba73660-ba92-4618-9957-2d8c461fc220" providerId="ADAL" clId="{176A3C6F-65E0-4E54-8802-0CEE895FDD74}" dt="2022-06-28T12:33:57.047" v="599" actId="20577"/>
        <pc:sldMkLst>
          <pc:docMk/>
          <pc:sldMk cId="0" sldId="260"/>
        </pc:sldMkLst>
      </pc:sldChg>
      <pc:sldChg chg="modNotesTx">
        <pc:chgData name="Christian Seidler" userId="aba73660-ba92-4618-9957-2d8c461fc220" providerId="ADAL" clId="{176A3C6F-65E0-4E54-8802-0CEE895FDD74}" dt="2022-06-28T12:33:52.835" v="598" actId="20577"/>
        <pc:sldMkLst>
          <pc:docMk/>
          <pc:sldMk cId="3839418403" sldId="301"/>
        </pc:sldMkLst>
      </pc:sldChg>
      <pc:sldChg chg="modNotesTx">
        <pc:chgData name="Christian Seidler" userId="aba73660-ba92-4618-9957-2d8c461fc220" providerId="ADAL" clId="{176A3C6F-65E0-4E54-8802-0CEE895FDD74}" dt="2022-06-28T12:33:50.188" v="597" actId="20577"/>
        <pc:sldMkLst>
          <pc:docMk/>
          <pc:sldMk cId="2239990769" sldId="302"/>
        </pc:sldMkLst>
      </pc:sldChg>
      <pc:sldChg chg="modNotesTx">
        <pc:chgData name="Christian Seidler" userId="aba73660-ba92-4618-9957-2d8c461fc220" providerId="ADAL" clId="{176A3C6F-65E0-4E54-8802-0CEE895FDD74}" dt="2022-06-28T12:33:44.589" v="595" actId="20577"/>
        <pc:sldMkLst>
          <pc:docMk/>
          <pc:sldMk cId="4097280262" sldId="303"/>
        </pc:sldMkLst>
      </pc:sldChg>
      <pc:sldChg chg="modNotesTx">
        <pc:chgData name="Christian Seidler" userId="aba73660-ba92-4618-9957-2d8c461fc220" providerId="ADAL" clId="{176A3C6F-65E0-4E54-8802-0CEE895FDD74}" dt="2022-06-28T12:33:39.860" v="594" actId="20577"/>
        <pc:sldMkLst>
          <pc:docMk/>
          <pc:sldMk cId="66247042" sldId="304"/>
        </pc:sldMkLst>
      </pc:sldChg>
      <pc:sldChg chg="modSp mod">
        <pc:chgData name="Christian Seidler" userId="aba73660-ba92-4618-9957-2d8c461fc220" providerId="ADAL" clId="{176A3C6F-65E0-4E54-8802-0CEE895FDD74}" dt="2022-06-29T08:10:25.291" v="958" actId="14100"/>
        <pc:sldMkLst>
          <pc:docMk/>
          <pc:sldMk cId="3104580397" sldId="309"/>
        </pc:sldMkLst>
        <pc:spChg chg="mod">
          <ac:chgData name="Christian Seidler" userId="aba73660-ba92-4618-9957-2d8c461fc220" providerId="ADAL" clId="{176A3C6F-65E0-4E54-8802-0CEE895FDD74}" dt="2022-06-29T08:10:25.291" v="958" actId="14100"/>
          <ac:spMkLst>
            <pc:docMk/>
            <pc:sldMk cId="3104580397" sldId="309"/>
            <ac:spMk id="864" creationId="{00000000-0000-0000-0000-000000000000}"/>
          </ac:spMkLst>
        </pc:spChg>
      </pc:sldChg>
      <pc:sldChg chg="addSp modSp del mod modAnim modShow modNotesTx">
        <pc:chgData name="Christian Seidler" userId="aba73660-ba92-4618-9957-2d8c461fc220" providerId="ADAL" clId="{176A3C6F-65E0-4E54-8802-0CEE895FDD74}" dt="2022-06-29T13:17:43.053" v="1356" actId="47"/>
        <pc:sldMkLst>
          <pc:docMk/>
          <pc:sldMk cId="1942422442" sldId="313"/>
        </pc:sldMkLst>
        <pc:spChg chg="add mod">
          <ac:chgData name="Christian Seidler" userId="aba73660-ba92-4618-9957-2d8c461fc220" providerId="ADAL" clId="{176A3C6F-65E0-4E54-8802-0CEE895FDD74}" dt="2022-06-28T12:41:18.881" v="925" actId="20577"/>
          <ac:spMkLst>
            <pc:docMk/>
            <pc:sldMk cId="1942422442" sldId="313"/>
            <ac:spMk id="2" creationId="{23C6550F-D6B0-420D-292F-9253B3D7BBCE}"/>
          </ac:spMkLst>
        </pc:spChg>
        <pc:spChg chg="mod">
          <ac:chgData name="Christian Seidler" userId="aba73660-ba92-4618-9957-2d8c461fc220" providerId="ADAL" clId="{176A3C6F-65E0-4E54-8802-0CEE895FDD74}" dt="2022-06-28T08:06:49.085" v="53" actId="20577"/>
          <ac:spMkLst>
            <pc:docMk/>
            <pc:sldMk cId="1942422442" sldId="313"/>
            <ac:spMk id="786" creationId="{00000000-0000-0000-0000-000000000000}"/>
          </ac:spMkLst>
        </pc:spChg>
        <pc:picChg chg="add mod">
          <ac:chgData name="Christian Seidler" userId="aba73660-ba92-4618-9957-2d8c461fc220" providerId="ADAL" clId="{176A3C6F-65E0-4E54-8802-0CEE895FDD74}" dt="2022-06-28T09:41:52.100" v="135" actId="1076"/>
          <ac:picMkLst>
            <pc:docMk/>
            <pc:sldMk cId="1942422442" sldId="313"/>
            <ac:picMk id="3" creationId="{C1B80485-B5E1-1C74-45EA-D9BC857D598D}"/>
          </ac:picMkLst>
        </pc:picChg>
        <pc:picChg chg="add mod">
          <ac:chgData name="Christian Seidler" userId="aba73660-ba92-4618-9957-2d8c461fc220" providerId="ADAL" clId="{176A3C6F-65E0-4E54-8802-0CEE895FDD74}" dt="2022-06-28T09:41:49.784" v="134" actId="1076"/>
          <ac:picMkLst>
            <pc:docMk/>
            <pc:sldMk cId="1942422442" sldId="313"/>
            <ac:picMk id="4" creationId="{3DE4C308-88C8-79A2-1BD3-1DF161F33097}"/>
          </ac:picMkLst>
        </pc:picChg>
      </pc:sldChg>
      <pc:sldChg chg="modSp mod">
        <pc:chgData name="Christian Seidler" userId="aba73660-ba92-4618-9957-2d8c461fc220" providerId="ADAL" clId="{176A3C6F-65E0-4E54-8802-0CEE895FDD74}" dt="2022-06-28T09:55:57.031" v="382" actId="20577"/>
        <pc:sldMkLst>
          <pc:docMk/>
          <pc:sldMk cId="869737169" sldId="318"/>
        </pc:sldMkLst>
        <pc:spChg chg="mod">
          <ac:chgData name="Christian Seidler" userId="aba73660-ba92-4618-9957-2d8c461fc220" providerId="ADAL" clId="{176A3C6F-65E0-4E54-8802-0CEE895FDD74}" dt="2022-06-28T09:55:57.031" v="382" actId="20577"/>
          <ac:spMkLst>
            <pc:docMk/>
            <pc:sldMk cId="869737169" sldId="318"/>
            <ac:spMk id="10" creationId="{F34CB98F-3C41-7E98-B729-7277BE17A6AF}"/>
          </ac:spMkLst>
        </pc:spChg>
      </pc:sldChg>
      <pc:sldChg chg="addSp delSp modSp mod modNotesTx">
        <pc:chgData name="Christian Seidler" userId="aba73660-ba92-4618-9957-2d8c461fc220" providerId="ADAL" clId="{176A3C6F-65E0-4E54-8802-0CEE895FDD74}" dt="2022-06-28T12:33:24.510" v="592" actId="20577"/>
        <pc:sldMkLst>
          <pc:docMk/>
          <pc:sldMk cId="1209005207" sldId="324"/>
        </pc:sldMkLst>
        <pc:graphicFrameChg chg="mod modGraphic">
          <ac:chgData name="Christian Seidler" userId="aba73660-ba92-4618-9957-2d8c461fc220" providerId="ADAL" clId="{176A3C6F-65E0-4E54-8802-0CEE895FDD74}" dt="2022-06-28T09:48:41.370" v="229" actId="108"/>
          <ac:graphicFrameMkLst>
            <pc:docMk/>
            <pc:sldMk cId="1209005207" sldId="324"/>
            <ac:graphicFrameMk id="23" creationId="{0E56D54F-2D98-3095-82E7-789B7CD7A341}"/>
          </ac:graphicFrameMkLst>
        </pc:graphicFrameChg>
        <pc:picChg chg="add del mod">
          <ac:chgData name="Christian Seidler" userId="aba73660-ba92-4618-9957-2d8c461fc220" providerId="ADAL" clId="{176A3C6F-65E0-4E54-8802-0CEE895FDD74}" dt="2022-06-28T09:31:58.453" v="98" actId="478"/>
          <ac:picMkLst>
            <pc:docMk/>
            <pc:sldMk cId="1209005207" sldId="324"/>
            <ac:picMk id="3" creationId="{3BE3FE67-F78B-9FFC-6F90-2F974CC52A67}"/>
          </ac:picMkLst>
        </pc:picChg>
        <pc:picChg chg="add mod">
          <ac:chgData name="Christian Seidler" userId="aba73660-ba92-4618-9957-2d8c461fc220" providerId="ADAL" clId="{176A3C6F-65E0-4E54-8802-0CEE895FDD74}" dt="2022-06-28T09:33:26.076" v="102" actId="1076"/>
          <ac:picMkLst>
            <pc:docMk/>
            <pc:sldMk cId="1209005207" sldId="324"/>
            <ac:picMk id="8" creationId="{2BE7727A-81AC-D406-EF5B-B4C4E0B254DA}"/>
          </ac:picMkLst>
        </pc:picChg>
        <pc:picChg chg="del">
          <ac:chgData name="Christian Seidler" userId="aba73660-ba92-4618-9957-2d8c461fc220" providerId="ADAL" clId="{176A3C6F-65E0-4E54-8802-0CEE895FDD74}" dt="2022-06-28T09:33:21.606" v="101" actId="478"/>
          <ac:picMkLst>
            <pc:docMk/>
            <pc:sldMk cId="1209005207" sldId="324"/>
            <ac:picMk id="1028" creationId="{431B33F7-21D2-0F5D-3EE9-C36FF22F1E74}"/>
          </ac:picMkLst>
        </pc:picChg>
      </pc:sldChg>
      <pc:sldChg chg="modSp mod modNotesTx">
        <pc:chgData name="Christian Seidler" userId="aba73660-ba92-4618-9957-2d8c461fc220" providerId="ADAL" clId="{176A3C6F-65E0-4E54-8802-0CEE895FDD74}" dt="2022-06-29T08:14:54.153" v="993" actId="20577"/>
        <pc:sldMkLst>
          <pc:docMk/>
          <pc:sldMk cId="2890341537" sldId="325"/>
        </pc:sldMkLst>
        <pc:spChg chg="mod">
          <ac:chgData name="Christian Seidler" userId="aba73660-ba92-4618-9957-2d8c461fc220" providerId="ADAL" clId="{176A3C6F-65E0-4E54-8802-0CEE895FDD74}" dt="2022-06-29T08:14:44.759" v="971" actId="20577"/>
          <ac:spMkLst>
            <pc:docMk/>
            <pc:sldMk cId="2890341537" sldId="325"/>
            <ac:spMk id="56" creationId="{B2525261-89E6-96F3-4F81-D410A5A80B61}"/>
          </ac:spMkLst>
        </pc:spChg>
        <pc:spChg chg="mod">
          <ac:chgData name="Christian Seidler" userId="aba73660-ba92-4618-9957-2d8c461fc220" providerId="ADAL" clId="{176A3C6F-65E0-4E54-8802-0CEE895FDD74}" dt="2022-06-29T08:14:54.153" v="993" actId="20577"/>
          <ac:spMkLst>
            <pc:docMk/>
            <pc:sldMk cId="2890341537" sldId="325"/>
            <ac:spMk id="57" creationId="{AF791DDA-DD7F-4276-67EB-45D5B90BDF45}"/>
          </ac:spMkLst>
        </pc:spChg>
      </pc:sldChg>
      <pc:sldChg chg="modSp mod">
        <pc:chgData name="Christian Seidler" userId="aba73660-ba92-4618-9957-2d8c461fc220" providerId="ADAL" clId="{176A3C6F-65E0-4E54-8802-0CEE895FDD74}" dt="2022-06-28T12:29:38.290" v="583" actId="20577"/>
        <pc:sldMkLst>
          <pc:docMk/>
          <pc:sldMk cId="2771678358" sldId="326"/>
        </pc:sldMkLst>
        <pc:spChg chg="mod">
          <ac:chgData name="Christian Seidler" userId="aba73660-ba92-4618-9957-2d8c461fc220" providerId="ADAL" clId="{176A3C6F-65E0-4E54-8802-0CEE895FDD74}" dt="2022-06-28T12:29:38.290" v="583" actId="20577"/>
          <ac:spMkLst>
            <pc:docMk/>
            <pc:sldMk cId="2771678358" sldId="326"/>
            <ac:spMk id="57" creationId="{AF791DDA-DD7F-4276-67EB-45D5B90BDF45}"/>
          </ac:spMkLst>
        </pc:spChg>
      </pc:sldChg>
      <pc:sldChg chg="modSp mod modNotesTx">
        <pc:chgData name="Christian Seidler" userId="aba73660-ba92-4618-9957-2d8c461fc220" providerId="ADAL" clId="{176A3C6F-65E0-4E54-8802-0CEE895FDD74}" dt="2022-06-29T08:17:02.863" v="1212" actId="1035"/>
        <pc:sldMkLst>
          <pc:docMk/>
          <pc:sldMk cId="2112177369" sldId="327"/>
        </pc:sldMkLst>
        <pc:spChg chg="mod">
          <ac:chgData name="Christian Seidler" userId="aba73660-ba92-4618-9957-2d8c461fc220" providerId="ADAL" clId="{176A3C6F-65E0-4E54-8802-0CEE895FDD74}" dt="2022-06-29T08:17:02.863" v="1212" actId="1035"/>
          <ac:spMkLst>
            <pc:docMk/>
            <pc:sldMk cId="2112177369" sldId="327"/>
            <ac:spMk id="918" creationId="{00000000-0000-0000-0000-000000000000}"/>
          </ac:spMkLst>
        </pc:spChg>
      </pc:sldChg>
      <pc:sldChg chg="addSp delSp modSp add mod modTransition">
        <pc:chgData name="Christian Seidler" userId="aba73660-ba92-4618-9957-2d8c461fc220" providerId="ADAL" clId="{176A3C6F-65E0-4E54-8802-0CEE895FDD74}" dt="2022-06-28T12:41:44.650" v="930" actId="1076"/>
        <pc:sldMkLst>
          <pc:docMk/>
          <pc:sldMk cId="2370232816" sldId="329"/>
        </pc:sldMkLst>
        <pc:spChg chg="add mod">
          <ac:chgData name="Christian Seidler" userId="aba73660-ba92-4618-9957-2d8c461fc220" providerId="ADAL" clId="{176A3C6F-65E0-4E54-8802-0CEE895FDD74}" dt="2022-06-28T12:41:44.650" v="930" actId="1076"/>
          <ac:spMkLst>
            <pc:docMk/>
            <pc:sldMk cId="2370232816" sldId="329"/>
            <ac:spMk id="2" creationId="{2EBD508E-5A2A-42EC-88CC-2D42D01383EE}"/>
          </ac:spMkLst>
        </pc:spChg>
        <pc:spChg chg="add del mod">
          <ac:chgData name="Christian Seidler" userId="aba73660-ba92-4618-9957-2d8c461fc220" providerId="ADAL" clId="{176A3C6F-65E0-4E54-8802-0CEE895FDD74}" dt="2022-06-28T09:22:07.246" v="70" actId="478"/>
          <ac:spMkLst>
            <pc:docMk/>
            <pc:sldMk cId="2370232816" sldId="329"/>
            <ac:spMk id="3" creationId="{BB037D45-068F-1FB4-3A3B-B4770B18968B}"/>
          </ac:spMkLst>
        </pc:spChg>
        <pc:spChg chg="add mod">
          <ac:chgData name="Christian Seidler" userId="aba73660-ba92-4618-9957-2d8c461fc220" providerId="ADAL" clId="{176A3C6F-65E0-4E54-8802-0CEE895FDD74}" dt="2022-06-28T12:38:41.064" v="760" actId="1076"/>
          <ac:spMkLst>
            <pc:docMk/>
            <pc:sldMk cId="2370232816" sldId="329"/>
            <ac:spMk id="3" creationId="{DB615286-E9AB-F9B5-6188-EB7C991656BE}"/>
          </ac:spMkLst>
        </pc:spChg>
        <pc:spChg chg="add mod">
          <ac:chgData name="Christian Seidler" userId="aba73660-ba92-4618-9957-2d8c461fc220" providerId="ADAL" clId="{176A3C6F-65E0-4E54-8802-0CEE895FDD74}" dt="2022-06-28T12:38:56.530" v="804" actId="1076"/>
          <ac:spMkLst>
            <pc:docMk/>
            <pc:sldMk cId="2370232816" sldId="329"/>
            <ac:spMk id="4" creationId="{DC031A43-78CB-7638-CDD0-5DFDA5AD400D}"/>
          </ac:spMkLst>
        </pc:spChg>
        <pc:spChg chg="add mod">
          <ac:chgData name="Christian Seidler" userId="aba73660-ba92-4618-9957-2d8c461fc220" providerId="ADAL" clId="{176A3C6F-65E0-4E54-8802-0CEE895FDD74}" dt="2022-06-28T12:39:16.744" v="836" actId="1038"/>
          <ac:spMkLst>
            <pc:docMk/>
            <pc:sldMk cId="2370232816" sldId="329"/>
            <ac:spMk id="5" creationId="{322A21BA-5B1E-691C-BFC7-CC8FEF40FE02}"/>
          </ac:spMkLst>
        </pc:spChg>
        <pc:spChg chg="mod">
          <ac:chgData name="Christian Seidler" userId="aba73660-ba92-4618-9957-2d8c461fc220" providerId="ADAL" clId="{176A3C6F-65E0-4E54-8802-0CEE895FDD74}" dt="2022-06-28T08:09:03.758" v="60" actId="20577"/>
          <ac:spMkLst>
            <pc:docMk/>
            <pc:sldMk cId="2370232816" sldId="329"/>
            <ac:spMk id="1058" creationId="{00000000-0000-0000-0000-000000000000}"/>
          </ac:spMkLst>
        </pc:spChg>
        <pc:picChg chg="add del mod modCrop">
          <ac:chgData name="Christian Seidler" userId="aba73660-ba92-4618-9957-2d8c461fc220" providerId="ADAL" clId="{176A3C6F-65E0-4E54-8802-0CEE895FDD74}" dt="2022-06-28T09:24:39.048" v="85" actId="478"/>
          <ac:picMkLst>
            <pc:docMk/>
            <pc:sldMk cId="2370232816" sldId="329"/>
            <ac:picMk id="5" creationId="{135B81A0-2A3E-216F-558A-04C4C7421A5D}"/>
          </ac:picMkLst>
        </pc:picChg>
        <pc:picChg chg="add mod">
          <ac:chgData name="Christian Seidler" userId="aba73660-ba92-4618-9957-2d8c461fc220" providerId="ADAL" clId="{176A3C6F-65E0-4E54-8802-0CEE895FDD74}" dt="2022-06-28T12:39:00.759" v="807" actId="1076"/>
          <ac:picMkLst>
            <pc:docMk/>
            <pc:sldMk cId="2370232816" sldId="329"/>
            <ac:picMk id="7" creationId="{819313F1-94A1-22E1-BEA1-086EB7472173}"/>
          </ac:picMkLst>
        </pc:picChg>
      </pc:sldChg>
      <pc:sldChg chg="addSp delSp modSp mod modNotesTx">
        <pc:chgData name="Christian Seidler" userId="aba73660-ba92-4618-9957-2d8c461fc220" providerId="ADAL" clId="{176A3C6F-65E0-4E54-8802-0CEE895FDD74}" dt="2022-06-28T12:42:39.477" v="943" actId="16959"/>
        <pc:sldMkLst>
          <pc:docMk/>
          <pc:sldMk cId="3837134162" sldId="330"/>
        </pc:sldMkLst>
        <pc:spChg chg="add mod">
          <ac:chgData name="Christian Seidler" userId="aba73660-ba92-4618-9957-2d8c461fc220" providerId="ADAL" clId="{176A3C6F-65E0-4E54-8802-0CEE895FDD74}" dt="2022-06-28T12:42:39.477" v="943" actId="16959"/>
          <ac:spMkLst>
            <pc:docMk/>
            <pc:sldMk cId="3837134162" sldId="330"/>
            <ac:spMk id="2" creationId="{550223FC-7532-2BF6-8311-0CEBC226FFF6}"/>
          </ac:spMkLst>
        </pc:spChg>
        <pc:spChg chg="add del mod">
          <ac:chgData name="Christian Seidler" userId="aba73660-ba92-4618-9957-2d8c461fc220" providerId="ADAL" clId="{176A3C6F-65E0-4E54-8802-0CEE895FDD74}" dt="2022-06-28T12:37:45.792" v="735" actId="478"/>
          <ac:spMkLst>
            <pc:docMk/>
            <pc:sldMk cId="3837134162" sldId="330"/>
            <ac:spMk id="5" creationId="{60C56ECB-7249-15E2-0B22-AB19F3356900}"/>
          </ac:spMkLst>
        </pc:spChg>
        <pc:spChg chg="add del mod">
          <ac:chgData name="Christian Seidler" userId="aba73660-ba92-4618-9957-2d8c461fc220" providerId="ADAL" clId="{176A3C6F-65E0-4E54-8802-0CEE895FDD74}" dt="2022-06-28T12:38:18.401" v="751" actId="478"/>
          <ac:spMkLst>
            <pc:docMk/>
            <pc:sldMk cId="3837134162" sldId="330"/>
            <ac:spMk id="6" creationId="{8C993FCC-522A-6DE9-EDAB-22674E780681}"/>
          </ac:spMkLst>
        </pc:spChg>
        <pc:spChg chg="add mod">
          <ac:chgData name="Christian Seidler" userId="aba73660-ba92-4618-9957-2d8c461fc220" providerId="ADAL" clId="{176A3C6F-65E0-4E54-8802-0CEE895FDD74}" dt="2022-06-28T12:38:06.658" v="743" actId="1076"/>
          <ac:spMkLst>
            <pc:docMk/>
            <pc:sldMk cId="3837134162" sldId="330"/>
            <ac:spMk id="8" creationId="{9DCCCD77-CE79-0FA9-1A6A-DD51B4EEF66F}"/>
          </ac:spMkLst>
        </pc:spChg>
        <pc:spChg chg="add mod">
          <ac:chgData name="Christian Seidler" userId="aba73660-ba92-4618-9957-2d8c461fc220" providerId="ADAL" clId="{176A3C6F-65E0-4E54-8802-0CEE895FDD74}" dt="2022-06-28T12:38:26.912" v="756" actId="1076"/>
          <ac:spMkLst>
            <pc:docMk/>
            <pc:sldMk cId="3837134162" sldId="330"/>
            <ac:spMk id="9" creationId="{7C05CA33-F4CE-DD51-DE50-8EAC39B4FACA}"/>
          </ac:spMkLst>
        </pc:spChg>
        <pc:picChg chg="mod">
          <ac:chgData name="Christian Seidler" userId="aba73660-ba92-4618-9957-2d8c461fc220" providerId="ADAL" clId="{176A3C6F-65E0-4E54-8802-0CEE895FDD74}" dt="2022-06-28T12:37:30.082" v="718" actId="1076"/>
          <ac:picMkLst>
            <pc:docMk/>
            <pc:sldMk cId="3837134162" sldId="330"/>
            <ac:picMk id="7" creationId="{819313F1-94A1-22E1-BEA1-086EB7472173}"/>
          </ac:picMkLst>
        </pc:picChg>
      </pc:sldChg>
      <pc:sldChg chg="addSp delSp modSp add mod ord">
        <pc:chgData name="Christian Seidler" userId="aba73660-ba92-4618-9957-2d8c461fc220" providerId="ADAL" clId="{176A3C6F-65E0-4E54-8802-0CEE895FDD74}" dt="2022-06-28T12:34:21.387" v="613" actId="20577"/>
        <pc:sldMkLst>
          <pc:docMk/>
          <pc:sldMk cId="2516052270" sldId="331"/>
        </pc:sldMkLst>
        <pc:spChg chg="add mod">
          <ac:chgData name="Christian Seidler" userId="aba73660-ba92-4618-9957-2d8c461fc220" providerId="ADAL" clId="{176A3C6F-65E0-4E54-8802-0CEE895FDD74}" dt="2022-06-28T12:24:09.890" v="511" actId="1076"/>
          <ac:spMkLst>
            <pc:docMk/>
            <pc:sldMk cId="2516052270" sldId="331"/>
            <ac:spMk id="8" creationId="{55BBEAC9-59D7-3A57-53D9-C0DAB2DF83B4}"/>
          </ac:spMkLst>
        </pc:spChg>
        <pc:spChg chg="add mod">
          <ac:chgData name="Christian Seidler" userId="aba73660-ba92-4618-9957-2d8c461fc220" providerId="ADAL" clId="{176A3C6F-65E0-4E54-8802-0CEE895FDD74}" dt="2022-06-28T12:24:30.169" v="521" actId="1035"/>
          <ac:spMkLst>
            <pc:docMk/>
            <pc:sldMk cId="2516052270" sldId="331"/>
            <ac:spMk id="10" creationId="{D3E9F205-FDCD-2A5A-FB38-1BEB9F401402}"/>
          </ac:spMkLst>
        </pc:spChg>
        <pc:spChg chg="add mod">
          <ac:chgData name="Christian Seidler" userId="aba73660-ba92-4618-9957-2d8c461fc220" providerId="ADAL" clId="{176A3C6F-65E0-4E54-8802-0CEE895FDD74}" dt="2022-06-28T12:29:19.633" v="577" actId="1038"/>
          <ac:spMkLst>
            <pc:docMk/>
            <pc:sldMk cId="2516052270" sldId="331"/>
            <ac:spMk id="11" creationId="{70434EAA-C528-B4F5-05C0-C0B7770570FF}"/>
          </ac:spMkLst>
        </pc:spChg>
        <pc:spChg chg="mod">
          <ac:chgData name="Christian Seidler" userId="aba73660-ba92-4618-9957-2d8c461fc220" providerId="ADAL" clId="{176A3C6F-65E0-4E54-8802-0CEE895FDD74}" dt="2022-06-28T12:34:21.387" v="613" actId="20577"/>
          <ac:spMkLst>
            <pc:docMk/>
            <pc:sldMk cId="2516052270" sldId="331"/>
            <ac:spMk id="12" creationId="{41B8BD51-EE75-7B26-B241-3C84C65B1A63}"/>
          </ac:spMkLst>
        </pc:spChg>
        <pc:graphicFrameChg chg="mod modGraphic">
          <ac:chgData name="Christian Seidler" userId="aba73660-ba92-4618-9957-2d8c461fc220" providerId="ADAL" clId="{176A3C6F-65E0-4E54-8802-0CEE895FDD74}" dt="2022-06-28T12:32:09.221" v="589" actId="20577"/>
          <ac:graphicFrameMkLst>
            <pc:docMk/>
            <pc:sldMk cId="2516052270" sldId="331"/>
            <ac:graphicFrameMk id="23" creationId="{0E56D54F-2D98-3095-82E7-789B7CD7A341}"/>
          </ac:graphicFrameMkLst>
        </pc:graphicFrameChg>
        <pc:picChg chg="add mod">
          <ac:chgData name="Christian Seidler" userId="aba73660-ba92-4618-9957-2d8c461fc220" providerId="ADAL" clId="{176A3C6F-65E0-4E54-8802-0CEE895FDD74}" dt="2022-06-28T09:47:51.406" v="217" actId="1035"/>
          <ac:picMkLst>
            <pc:docMk/>
            <pc:sldMk cId="2516052270" sldId="331"/>
            <ac:picMk id="6" creationId="{42727A16-82CC-1E2A-66A3-CAC0C7033AC8}"/>
          </ac:picMkLst>
        </pc:picChg>
        <pc:picChg chg="add mod">
          <ac:chgData name="Christian Seidler" userId="aba73660-ba92-4618-9957-2d8c461fc220" providerId="ADAL" clId="{176A3C6F-65E0-4E54-8802-0CEE895FDD74}" dt="2022-06-28T09:47:55.094" v="222" actId="1035"/>
          <ac:picMkLst>
            <pc:docMk/>
            <pc:sldMk cId="2516052270" sldId="331"/>
            <ac:picMk id="7" creationId="{4182D7C9-2E2F-9131-D4FD-25265D8FD9C4}"/>
          </ac:picMkLst>
        </pc:picChg>
        <pc:picChg chg="del">
          <ac:chgData name="Christian Seidler" userId="aba73660-ba92-4618-9957-2d8c461fc220" providerId="ADAL" clId="{176A3C6F-65E0-4E54-8802-0CEE895FDD74}" dt="2022-06-28T09:46:08.533" v="174" actId="478"/>
          <ac:picMkLst>
            <pc:docMk/>
            <pc:sldMk cId="2516052270" sldId="331"/>
            <ac:picMk id="8" creationId="{2BE7727A-81AC-D406-EF5B-B4C4E0B254DA}"/>
          </ac:picMkLst>
        </pc:picChg>
        <pc:picChg chg="add mod">
          <ac:chgData name="Christian Seidler" userId="aba73660-ba92-4618-9957-2d8c461fc220" providerId="ADAL" clId="{176A3C6F-65E0-4E54-8802-0CEE895FDD74}" dt="2022-06-28T09:47:48.217" v="208" actId="14100"/>
          <ac:picMkLst>
            <pc:docMk/>
            <pc:sldMk cId="2516052270" sldId="331"/>
            <ac:picMk id="9" creationId="{E8647661-8890-3028-7B55-42A481CE201D}"/>
          </ac:picMkLst>
        </pc:picChg>
        <pc:picChg chg="del">
          <ac:chgData name="Christian Seidler" userId="aba73660-ba92-4618-9957-2d8c461fc220" providerId="ADAL" clId="{176A3C6F-65E0-4E54-8802-0CEE895FDD74}" dt="2022-06-28T09:46:07.158" v="173" actId="478"/>
          <ac:picMkLst>
            <pc:docMk/>
            <pc:sldMk cId="2516052270" sldId="331"/>
            <ac:picMk id="1026" creationId="{B902324B-75FC-52F0-96C2-BE760FDD0F29}"/>
          </ac:picMkLst>
        </pc:picChg>
      </pc:sldChg>
      <pc:sldChg chg="addSp delSp modSp add mod ord delAnim modAnim">
        <pc:chgData name="Christian Seidler" userId="aba73660-ba92-4618-9957-2d8c461fc220" providerId="ADAL" clId="{176A3C6F-65E0-4E54-8802-0CEE895FDD74}" dt="2022-06-29T13:12:39.959" v="1354"/>
        <pc:sldMkLst>
          <pc:docMk/>
          <pc:sldMk cId="2380825302" sldId="332"/>
        </pc:sldMkLst>
        <pc:spChg chg="add del mod">
          <ac:chgData name="Christian Seidler" userId="aba73660-ba92-4618-9957-2d8c461fc220" providerId="ADAL" clId="{176A3C6F-65E0-4E54-8802-0CEE895FDD74}" dt="2022-06-29T12:53:34.625" v="1226" actId="478"/>
          <ac:spMkLst>
            <pc:docMk/>
            <pc:sldMk cId="2380825302" sldId="332"/>
            <ac:spMk id="8" creationId="{40D1655E-B969-D4C1-AB46-10CC3DB9B2EE}"/>
          </ac:spMkLst>
        </pc:spChg>
        <pc:spChg chg="add del mod">
          <ac:chgData name="Christian Seidler" userId="aba73660-ba92-4618-9957-2d8c461fc220" providerId="ADAL" clId="{176A3C6F-65E0-4E54-8802-0CEE895FDD74}" dt="2022-06-29T12:53:40.136" v="1229" actId="478"/>
          <ac:spMkLst>
            <pc:docMk/>
            <pc:sldMk cId="2380825302" sldId="332"/>
            <ac:spMk id="11" creationId="{A65ADB22-FE70-53C0-F51B-C2563EA56ECA}"/>
          </ac:spMkLst>
        </pc:spChg>
        <pc:spChg chg="add del mod">
          <ac:chgData name="Christian Seidler" userId="aba73660-ba92-4618-9957-2d8c461fc220" providerId="ADAL" clId="{176A3C6F-65E0-4E54-8802-0CEE895FDD74}" dt="2022-06-29T13:08:40.056" v="1325" actId="478"/>
          <ac:spMkLst>
            <pc:docMk/>
            <pc:sldMk cId="2380825302" sldId="332"/>
            <ac:spMk id="16" creationId="{C672EA06-7779-066A-353F-922763F9E4D4}"/>
          </ac:spMkLst>
        </pc:spChg>
        <pc:spChg chg="add del mod">
          <ac:chgData name="Christian Seidler" userId="aba73660-ba92-4618-9957-2d8c461fc220" providerId="ADAL" clId="{176A3C6F-65E0-4E54-8802-0CEE895FDD74}" dt="2022-06-29T13:08:37.844" v="1323" actId="478"/>
          <ac:spMkLst>
            <pc:docMk/>
            <pc:sldMk cId="2380825302" sldId="332"/>
            <ac:spMk id="18" creationId="{646C1AE7-2C93-E516-3124-F418D6B9D5DD}"/>
          </ac:spMkLst>
        </pc:spChg>
        <pc:spChg chg="add del mod">
          <ac:chgData name="Christian Seidler" userId="aba73660-ba92-4618-9957-2d8c461fc220" providerId="ADAL" clId="{176A3C6F-65E0-4E54-8802-0CEE895FDD74}" dt="2022-06-29T13:08:39.208" v="1324" actId="478"/>
          <ac:spMkLst>
            <pc:docMk/>
            <pc:sldMk cId="2380825302" sldId="332"/>
            <ac:spMk id="19" creationId="{E4AE8A1F-1265-F047-50F9-86B99DF38A8E}"/>
          </ac:spMkLst>
        </pc:spChg>
        <pc:spChg chg="add del mod">
          <ac:chgData name="Christian Seidler" userId="aba73660-ba92-4618-9957-2d8c461fc220" providerId="ADAL" clId="{176A3C6F-65E0-4E54-8802-0CEE895FDD74}" dt="2022-06-29T13:08:43.593" v="1327" actId="478"/>
          <ac:spMkLst>
            <pc:docMk/>
            <pc:sldMk cId="2380825302" sldId="332"/>
            <ac:spMk id="21" creationId="{C9823829-C43F-AB22-3AE8-749D9FF1574E}"/>
          </ac:spMkLst>
        </pc:spChg>
        <pc:spChg chg="del">
          <ac:chgData name="Christian Seidler" userId="aba73660-ba92-4618-9957-2d8c461fc220" providerId="ADAL" clId="{176A3C6F-65E0-4E54-8802-0CEE895FDD74}" dt="2022-06-29T12:53:36.702" v="1227" actId="478"/>
          <ac:spMkLst>
            <pc:docMk/>
            <pc:sldMk cId="2380825302" sldId="332"/>
            <ac:spMk id="785" creationId="{00000000-0000-0000-0000-000000000000}"/>
          </ac:spMkLst>
        </pc:spChg>
        <pc:spChg chg="del">
          <ac:chgData name="Christian Seidler" userId="aba73660-ba92-4618-9957-2d8c461fc220" providerId="ADAL" clId="{176A3C6F-65E0-4E54-8802-0CEE895FDD74}" dt="2022-06-29T12:53:30.551" v="1224" actId="478"/>
          <ac:spMkLst>
            <pc:docMk/>
            <pc:sldMk cId="2380825302" sldId="332"/>
            <ac:spMk id="786" creationId="{00000000-0000-0000-0000-000000000000}"/>
          </ac:spMkLst>
        </pc:spChg>
        <pc:picChg chg="del mod">
          <ac:chgData name="Christian Seidler" userId="aba73660-ba92-4618-9957-2d8c461fc220" providerId="ADAL" clId="{176A3C6F-65E0-4E54-8802-0CEE895FDD74}" dt="2022-06-29T12:53:28.161" v="1223" actId="478"/>
          <ac:picMkLst>
            <pc:docMk/>
            <pc:sldMk cId="2380825302" sldId="332"/>
            <ac:picMk id="3" creationId="{C1B80485-B5E1-1C74-45EA-D9BC857D598D}"/>
          </ac:picMkLst>
        </pc:picChg>
        <pc:picChg chg="del">
          <ac:chgData name="Christian Seidler" userId="aba73660-ba92-4618-9957-2d8c461fc220" providerId="ADAL" clId="{176A3C6F-65E0-4E54-8802-0CEE895FDD74}" dt="2022-06-29T12:52:40.511" v="1215" actId="21"/>
          <ac:picMkLst>
            <pc:docMk/>
            <pc:sldMk cId="2380825302" sldId="332"/>
            <ac:picMk id="4" creationId="{3DE4C308-88C8-79A2-1BD3-1DF161F33097}"/>
          </ac:picMkLst>
        </pc:picChg>
        <pc:picChg chg="add del">
          <ac:chgData name="Christian Seidler" userId="aba73660-ba92-4618-9957-2d8c461fc220" providerId="ADAL" clId="{176A3C6F-65E0-4E54-8802-0CEE895FDD74}" dt="2022-06-29T12:53:31.888" v="1225" actId="478"/>
          <ac:picMkLst>
            <pc:docMk/>
            <pc:sldMk cId="2380825302" sldId="332"/>
            <ac:picMk id="5" creationId="{889E2BFF-6BE6-421C-BAA2-D07DD48E6393}"/>
          </ac:picMkLst>
        </pc:picChg>
        <pc:picChg chg="add del mod">
          <ac:chgData name="Christian Seidler" userId="aba73660-ba92-4618-9957-2d8c461fc220" providerId="ADAL" clId="{176A3C6F-65E0-4E54-8802-0CEE895FDD74}" dt="2022-06-29T12:52:44.285" v="1219"/>
          <ac:picMkLst>
            <pc:docMk/>
            <pc:sldMk cId="2380825302" sldId="332"/>
            <ac:picMk id="7" creationId="{CB6EA379-0382-E50D-86D6-5740A900BA71}"/>
          </ac:picMkLst>
        </pc:picChg>
        <pc:picChg chg="add del mod">
          <ac:chgData name="Christian Seidler" userId="aba73660-ba92-4618-9957-2d8c461fc220" providerId="ADAL" clId="{176A3C6F-65E0-4E54-8802-0CEE895FDD74}" dt="2022-06-29T12:53:38.632" v="1228" actId="478"/>
          <ac:picMkLst>
            <pc:docMk/>
            <pc:sldMk cId="2380825302" sldId="332"/>
            <ac:picMk id="9" creationId="{BBA9E04C-73B5-5CC2-5109-6D5C3AFF68B5}"/>
          </ac:picMkLst>
        </pc:picChg>
        <pc:picChg chg="add mod">
          <ac:chgData name="Christian Seidler" userId="aba73660-ba92-4618-9957-2d8c461fc220" providerId="ADAL" clId="{176A3C6F-65E0-4E54-8802-0CEE895FDD74}" dt="2022-06-29T13:12:16.237" v="1347" actId="1076"/>
          <ac:picMkLst>
            <pc:docMk/>
            <pc:sldMk cId="2380825302" sldId="332"/>
            <ac:picMk id="12" creationId="{FD9AC0C7-5D36-083B-C300-6D57A4620E14}"/>
          </ac:picMkLst>
        </pc:picChg>
        <pc:picChg chg="add del mod">
          <ac:chgData name="Christian Seidler" userId="aba73660-ba92-4618-9957-2d8c461fc220" providerId="ADAL" clId="{176A3C6F-65E0-4E54-8802-0CEE895FDD74}" dt="2022-06-29T13:12:02.365" v="1343" actId="478"/>
          <ac:picMkLst>
            <pc:docMk/>
            <pc:sldMk cId="2380825302" sldId="332"/>
            <ac:picMk id="14" creationId="{1B3FEA98-0106-3C6E-5725-22EB66E3A7F7}"/>
          </ac:picMkLst>
        </pc:picChg>
        <pc:picChg chg="add del mod">
          <ac:chgData name="Christian Seidler" userId="aba73660-ba92-4618-9957-2d8c461fc220" providerId="ADAL" clId="{176A3C6F-65E0-4E54-8802-0CEE895FDD74}" dt="2022-06-29T12:53:59.704" v="1235"/>
          <ac:picMkLst>
            <pc:docMk/>
            <pc:sldMk cId="2380825302" sldId="332"/>
            <ac:picMk id="15" creationId="{17CEBF74-22FD-4CA5-F563-CF307DCE0333}"/>
          </ac:picMkLst>
        </pc:picChg>
        <pc:picChg chg="add del mod">
          <ac:chgData name="Christian Seidler" userId="aba73660-ba92-4618-9957-2d8c461fc220" providerId="ADAL" clId="{176A3C6F-65E0-4E54-8802-0CEE895FDD74}" dt="2022-06-29T13:08:41.302" v="1326" actId="478"/>
          <ac:picMkLst>
            <pc:docMk/>
            <pc:sldMk cId="2380825302" sldId="332"/>
            <ac:picMk id="17" creationId="{F606ED53-D2F3-1901-05FD-FF0810E3B8E2}"/>
          </ac:picMkLst>
        </pc:picChg>
      </pc:sldChg>
      <pc:sldChg chg="addSp delSp modSp add mod ord delAnim modAnim">
        <pc:chgData name="Christian Seidler" userId="aba73660-ba92-4618-9957-2d8c461fc220" providerId="ADAL" clId="{176A3C6F-65E0-4E54-8802-0CEE895FDD74}" dt="2022-06-29T13:10:01.391" v="1333"/>
        <pc:sldMkLst>
          <pc:docMk/>
          <pc:sldMk cId="1642592623" sldId="333"/>
        </pc:sldMkLst>
        <pc:spChg chg="del">
          <ac:chgData name="Christian Seidler" userId="aba73660-ba92-4618-9957-2d8c461fc220" providerId="ADAL" clId="{176A3C6F-65E0-4E54-8802-0CEE895FDD74}" dt="2022-06-29T13:08:08.717" v="1320" actId="478"/>
          <ac:spMkLst>
            <pc:docMk/>
            <pc:sldMk cId="1642592623" sldId="333"/>
            <ac:spMk id="2" creationId="{23C6550F-D6B0-420D-292F-9253B3D7BBCE}"/>
          </ac:spMkLst>
        </pc:spChg>
        <pc:picChg chg="del mod">
          <ac:chgData name="Christian Seidler" userId="aba73660-ba92-4618-9957-2d8c461fc220" providerId="ADAL" clId="{176A3C6F-65E0-4E54-8802-0CEE895FDD74}" dt="2022-06-29T13:01:25.852" v="1284" actId="478"/>
          <ac:picMkLst>
            <pc:docMk/>
            <pc:sldMk cId="1642592623" sldId="333"/>
            <ac:picMk id="3" creationId="{C1B80485-B5E1-1C74-45EA-D9BC857D598D}"/>
          </ac:picMkLst>
        </pc:picChg>
        <pc:picChg chg="del mod">
          <ac:chgData name="Christian Seidler" userId="aba73660-ba92-4618-9957-2d8c461fc220" providerId="ADAL" clId="{176A3C6F-65E0-4E54-8802-0CEE895FDD74}" dt="2022-06-29T13:01:26.893" v="1285" actId="478"/>
          <ac:picMkLst>
            <pc:docMk/>
            <pc:sldMk cId="1642592623" sldId="333"/>
            <ac:picMk id="4" creationId="{3DE4C308-88C8-79A2-1BD3-1DF161F33097}"/>
          </ac:picMkLst>
        </pc:picChg>
        <pc:picChg chg="add mod">
          <ac:chgData name="Christian Seidler" userId="aba73660-ba92-4618-9957-2d8c461fc220" providerId="ADAL" clId="{176A3C6F-65E0-4E54-8802-0CEE895FDD74}" dt="2022-06-29T13:08:03.690" v="1319"/>
          <ac:picMkLst>
            <pc:docMk/>
            <pc:sldMk cId="1642592623" sldId="333"/>
            <ac:picMk id="7" creationId="{D3D4B275-D85F-462A-3140-3146564BCA6C}"/>
          </ac:picMkLst>
        </pc:picChg>
      </pc:sldChg>
      <pc:sldChg chg="delSp modSp add mod delAnim modAnim">
        <pc:chgData name="Christian Seidler" userId="aba73660-ba92-4618-9957-2d8c461fc220" providerId="ADAL" clId="{176A3C6F-65E0-4E54-8802-0CEE895FDD74}" dt="2022-06-29T13:12:25.080" v="1351" actId="1036"/>
        <pc:sldMkLst>
          <pc:docMk/>
          <pc:sldMk cId="1322531211" sldId="334"/>
        </pc:sldMkLst>
        <pc:picChg chg="del mod">
          <ac:chgData name="Christian Seidler" userId="aba73660-ba92-4618-9957-2d8c461fc220" providerId="ADAL" clId="{176A3C6F-65E0-4E54-8802-0CEE895FDD74}" dt="2022-06-29T13:11:46.339" v="1336" actId="478"/>
          <ac:picMkLst>
            <pc:docMk/>
            <pc:sldMk cId="1322531211" sldId="334"/>
            <ac:picMk id="12" creationId="{FD9AC0C7-5D36-083B-C300-6D57A4620E14}"/>
          </ac:picMkLst>
        </pc:picChg>
        <pc:picChg chg="mod">
          <ac:chgData name="Christian Seidler" userId="aba73660-ba92-4618-9957-2d8c461fc220" providerId="ADAL" clId="{176A3C6F-65E0-4E54-8802-0CEE895FDD74}" dt="2022-06-29T13:12:25.080" v="1351" actId="1036"/>
          <ac:picMkLst>
            <pc:docMk/>
            <pc:sldMk cId="1322531211" sldId="334"/>
            <ac:picMk id="14" creationId="{1B3FEA98-0106-3C6E-5725-22EB66E3A7F7}"/>
          </ac:picMkLst>
        </pc:picChg>
      </pc:sldChg>
      <pc:sldChg chg="add del mod ord modShow">
        <pc:chgData name="Christian Seidler" userId="aba73660-ba92-4618-9957-2d8c461fc220" providerId="ADAL" clId="{176A3C6F-65E0-4E54-8802-0CEE895FDD74}" dt="2022-06-29T13:17:35.168" v="1355" actId="47"/>
        <pc:sldMkLst>
          <pc:docMk/>
          <pc:sldMk cId="1412309370" sldId="335"/>
        </pc:sldMkLst>
      </pc:sldChg>
    </pc:docChg>
  </pc:docChgLst>
  <pc:docChgLst>
    <pc:chgData name="Samuel Dittmann" userId="626a6ae4-a753-45e1-83cd-2766093507a7" providerId="ADAL" clId="{FFA9187C-5912-3D4D-9FC3-BC072B029507}"/>
    <pc:docChg chg="undo custSel addSld modSld sldOrd addSection delSection modSection">
      <pc:chgData name="Samuel Dittmann" userId="626a6ae4-a753-45e1-83cd-2766093507a7" providerId="ADAL" clId="{FFA9187C-5912-3D4D-9FC3-BC072B029507}" dt="2022-06-28T10:11:25.461" v="186" actId="17851"/>
      <pc:docMkLst>
        <pc:docMk/>
      </pc:docMkLst>
      <pc:sldChg chg="ord">
        <pc:chgData name="Samuel Dittmann" userId="626a6ae4-a753-45e1-83cd-2766093507a7" providerId="ADAL" clId="{FFA9187C-5912-3D4D-9FC3-BC072B029507}" dt="2022-06-28T10:09:26.651" v="172" actId="20578"/>
        <pc:sldMkLst>
          <pc:docMk/>
          <pc:sldMk cId="4262234491" sldId="305"/>
        </pc:sldMkLst>
      </pc:sldChg>
      <pc:sldChg chg="modSp mod modAnim">
        <pc:chgData name="Samuel Dittmann" userId="626a6ae4-a753-45e1-83cd-2766093507a7" providerId="ADAL" clId="{FFA9187C-5912-3D4D-9FC3-BC072B029507}" dt="2022-06-28T09:39:57.798" v="163"/>
        <pc:sldMkLst>
          <pc:docMk/>
          <pc:sldMk cId="1942422442" sldId="313"/>
        </pc:sldMkLst>
        <pc:picChg chg="mod modCrop">
          <ac:chgData name="Samuel Dittmann" userId="626a6ae4-a753-45e1-83cd-2766093507a7" providerId="ADAL" clId="{FFA9187C-5912-3D4D-9FC3-BC072B029507}" dt="2022-06-28T09:16:22.259" v="2" actId="1076"/>
          <ac:picMkLst>
            <pc:docMk/>
            <pc:sldMk cId="1942422442" sldId="313"/>
            <ac:picMk id="3" creationId="{C1B80485-B5E1-1C74-45EA-D9BC857D598D}"/>
          </ac:picMkLst>
        </pc:picChg>
        <pc:picChg chg="mod">
          <ac:chgData name="Samuel Dittmann" userId="626a6ae4-a753-45e1-83cd-2766093507a7" providerId="ADAL" clId="{FFA9187C-5912-3D4D-9FC3-BC072B029507}" dt="2022-06-28T09:39:08.814" v="161"/>
          <ac:picMkLst>
            <pc:docMk/>
            <pc:sldMk cId="1942422442" sldId="313"/>
            <ac:picMk id="4" creationId="{3DE4C308-88C8-79A2-1BD3-1DF161F33097}"/>
          </ac:picMkLst>
        </pc:picChg>
      </pc:sldChg>
      <pc:sldChg chg="addSp delSp modSp mod ord">
        <pc:chgData name="Samuel Dittmann" userId="626a6ae4-a753-45e1-83cd-2766093507a7" providerId="ADAL" clId="{FFA9187C-5912-3D4D-9FC3-BC072B029507}" dt="2022-06-28T09:34:21.150" v="36" actId="20578"/>
        <pc:sldMkLst>
          <pc:docMk/>
          <pc:sldMk cId="2370232816" sldId="329"/>
        </pc:sldMkLst>
        <pc:spChg chg="del">
          <ac:chgData name="Samuel Dittmann" userId="626a6ae4-a753-45e1-83cd-2766093507a7" providerId="ADAL" clId="{FFA9187C-5912-3D4D-9FC3-BC072B029507}" dt="2022-06-28T09:18:25.745" v="11" actId="478"/>
          <ac:spMkLst>
            <pc:docMk/>
            <pc:sldMk cId="2370232816" sldId="329"/>
            <ac:spMk id="2" creationId="{DCBABC88-10E1-ACB0-FD28-AF88662A63E8}"/>
          </ac:spMkLst>
        </pc:spChg>
        <pc:spChg chg="del">
          <ac:chgData name="Samuel Dittmann" userId="626a6ae4-a753-45e1-83cd-2766093507a7" providerId="ADAL" clId="{FFA9187C-5912-3D4D-9FC3-BC072B029507}" dt="2022-06-28T09:22:27.157" v="27" actId="478"/>
          <ac:spMkLst>
            <pc:docMk/>
            <pc:sldMk cId="2370232816" sldId="329"/>
            <ac:spMk id="3" creationId="{BB037D45-068F-1FB4-3A3B-B4770B18968B}"/>
          </ac:spMkLst>
        </pc:spChg>
        <pc:spChg chg="add del mod">
          <ac:chgData name="Samuel Dittmann" userId="626a6ae4-a753-45e1-83cd-2766093507a7" providerId="ADAL" clId="{FFA9187C-5912-3D4D-9FC3-BC072B029507}" dt="2022-06-28T09:34:08.422" v="33" actId="478"/>
          <ac:spMkLst>
            <pc:docMk/>
            <pc:sldMk cId="2370232816" sldId="329"/>
            <ac:spMk id="6" creationId="{6942BE42-444C-110E-0E7D-86BB9459CAEA}"/>
          </ac:spMkLst>
        </pc:spChg>
        <pc:spChg chg="del">
          <ac:chgData name="Samuel Dittmann" userId="626a6ae4-a753-45e1-83cd-2766093507a7" providerId="ADAL" clId="{FFA9187C-5912-3D4D-9FC3-BC072B029507}" dt="2022-06-28T09:34:06.051" v="32" actId="478"/>
          <ac:spMkLst>
            <pc:docMk/>
            <pc:sldMk cId="2370232816" sldId="329"/>
            <ac:spMk id="1058" creationId="{00000000-0000-0000-0000-000000000000}"/>
          </ac:spMkLst>
        </pc:spChg>
        <pc:spChg chg="del">
          <ac:chgData name="Samuel Dittmann" userId="626a6ae4-a753-45e1-83cd-2766093507a7" providerId="ADAL" clId="{FFA9187C-5912-3D4D-9FC3-BC072B029507}" dt="2022-06-28T09:22:18.801" v="20" actId="478"/>
          <ac:spMkLst>
            <pc:docMk/>
            <pc:sldMk cId="2370232816" sldId="329"/>
            <ac:spMk id="1062" creationId="{00000000-0000-0000-0000-000000000000}"/>
          </ac:spMkLst>
        </pc:spChg>
        <pc:spChg chg="del mod">
          <ac:chgData name="Samuel Dittmann" userId="626a6ae4-a753-45e1-83cd-2766093507a7" providerId="ADAL" clId="{FFA9187C-5912-3D4D-9FC3-BC072B029507}" dt="2022-06-28T09:22:10.511" v="14" actId="478"/>
          <ac:spMkLst>
            <pc:docMk/>
            <pc:sldMk cId="2370232816" sldId="329"/>
            <ac:spMk id="1067" creationId="{00000000-0000-0000-0000-000000000000}"/>
          </ac:spMkLst>
        </pc:spChg>
        <pc:spChg chg="del">
          <ac:chgData name="Samuel Dittmann" userId="626a6ae4-a753-45e1-83cd-2766093507a7" providerId="ADAL" clId="{FFA9187C-5912-3D4D-9FC3-BC072B029507}" dt="2022-06-28T09:22:24.613" v="25" actId="478"/>
          <ac:spMkLst>
            <pc:docMk/>
            <pc:sldMk cId="2370232816" sldId="329"/>
            <ac:spMk id="1078" creationId="{00000000-0000-0000-0000-000000000000}"/>
          </ac:spMkLst>
        </pc:spChg>
        <pc:spChg chg="del">
          <ac:chgData name="Samuel Dittmann" userId="626a6ae4-a753-45e1-83cd-2766093507a7" providerId="ADAL" clId="{FFA9187C-5912-3D4D-9FC3-BC072B029507}" dt="2022-06-28T09:22:26.043" v="26" actId="478"/>
          <ac:spMkLst>
            <pc:docMk/>
            <pc:sldMk cId="2370232816" sldId="329"/>
            <ac:spMk id="1079" creationId="{00000000-0000-0000-0000-000000000000}"/>
          </ac:spMkLst>
        </pc:spChg>
        <pc:spChg chg="del">
          <ac:chgData name="Samuel Dittmann" userId="626a6ae4-a753-45e1-83cd-2766093507a7" providerId="ADAL" clId="{FFA9187C-5912-3D4D-9FC3-BC072B029507}" dt="2022-06-28T09:22:08.448" v="12" actId="478"/>
          <ac:spMkLst>
            <pc:docMk/>
            <pc:sldMk cId="2370232816" sldId="329"/>
            <ac:spMk id="1080" creationId="{00000000-0000-0000-0000-000000000000}"/>
          </ac:spMkLst>
        </pc:spChg>
        <pc:spChg chg="del">
          <ac:chgData name="Samuel Dittmann" userId="626a6ae4-a753-45e1-83cd-2766093507a7" providerId="ADAL" clId="{FFA9187C-5912-3D4D-9FC3-BC072B029507}" dt="2022-06-28T09:22:19.632" v="21" actId="478"/>
          <ac:spMkLst>
            <pc:docMk/>
            <pc:sldMk cId="2370232816" sldId="329"/>
            <ac:spMk id="1081" creationId="{00000000-0000-0000-0000-000000000000}"/>
          </ac:spMkLst>
        </pc:spChg>
        <pc:spChg chg="del">
          <ac:chgData name="Samuel Dittmann" userId="626a6ae4-a753-45e1-83cd-2766093507a7" providerId="ADAL" clId="{FFA9187C-5912-3D4D-9FC3-BC072B029507}" dt="2022-06-28T09:22:21.582" v="23" actId="478"/>
          <ac:spMkLst>
            <pc:docMk/>
            <pc:sldMk cId="2370232816" sldId="329"/>
            <ac:spMk id="1083" creationId="{00000000-0000-0000-0000-000000000000}"/>
          </ac:spMkLst>
        </pc:spChg>
        <pc:spChg chg="del">
          <ac:chgData name="Samuel Dittmann" userId="626a6ae4-a753-45e1-83cd-2766093507a7" providerId="ADAL" clId="{FFA9187C-5912-3D4D-9FC3-BC072B029507}" dt="2022-06-28T09:22:17.584" v="19" actId="478"/>
          <ac:spMkLst>
            <pc:docMk/>
            <pc:sldMk cId="2370232816" sldId="329"/>
            <ac:spMk id="1087" creationId="{00000000-0000-0000-0000-000000000000}"/>
          </ac:spMkLst>
        </pc:spChg>
        <pc:spChg chg="del">
          <ac:chgData name="Samuel Dittmann" userId="626a6ae4-a753-45e1-83cd-2766093507a7" providerId="ADAL" clId="{FFA9187C-5912-3D4D-9FC3-BC072B029507}" dt="2022-06-28T09:22:13.151" v="16" actId="478"/>
          <ac:spMkLst>
            <pc:docMk/>
            <pc:sldMk cId="2370232816" sldId="329"/>
            <ac:spMk id="1088" creationId="{00000000-0000-0000-0000-000000000000}"/>
          </ac:spMkLst>
        </pc:spChg>
        <pc:grpChg chg="del">
          <ac:chgData name="Samuel Dittmann" userId="626a6ae4-a753-45e1-83cd-2766093507a7" providerId="ADAL" clId="{FFA9187C-5912-3D4D-9FC3-BC072B029507}" dt="2022-06-28T09:22:15.368" v="18" actId="478"/>
          <ac:grpSpMkLst>
            <pc:docMk/>
            <pc:sldMk cId="2370232816" sldId="329"/>
            <ac:grpSpMk id="1059" creationId="{00000000-0000-0000-0000-000000000000}"/>
          </ac:grpSpMkLst>
        </pc:grpChg>
        <pc:grpChg chg="del">
          <ac:chgData name="Samuel Dittmann" userId="626a6ae4-a753-45e1-83cd-2766093507a7" providerId="ADAL" clId="{FFA9187C-5912-3D4D-9FC3-BC072B029507}" dt="2022-06-28T09:22:11.757" v="15" actId="478"/>
          <ac:grpSpMkLst>
            <pc:docMk/>
            <pc:sldMk cId="2370232816" sldId="329"/>
            <ac:grpSpMk id="1064" creationId="{00000000-0000-0000-0000-000000000000}"/>
          </ac:grpSpMkLst>
        </pc:grpChg>
        <pc:grpChg chg="del">
          <ac:chgData name="Samuel Dittmann" userId="626a6ae4-a753-45e1-83cd-2766093507a7" providerId="ADAL" clId="{FFA9187C-5912-3D4D-9FC3-BC072B029507}" dt="2022-06-28T09:22:22.323" v="24" actId="478"/>
          <ac:grpSpMkLst>
            <pc:docMk/>
            <pc:sldMk cId="2370232816" sldId="329"/>
            <ac:grpSpMk id="1074" creationId="{00000000-0000-0000-0000-000000000000}"/>
          </ac:grpSpMkLst>
        </pc:grpChg>
        <pc:picChg chg="mod">
          <ac:chgData name="Samuel Dittmann" userId="626a6ae4-a753-45e1-83cd-2766093507a7" providerId="ADAL" clId="{FFA9187C-5912-3D4D-9FC3-BC072B029507}" dt="2022-06-28T09:34:15.408" v="35" actId="1076"/>
          <ac:picMkLst>
            <pc:docMk/>
            <pc:sldMk cId="2370232816" sldId="329"/>
            <ac:picMk id="7" creationId="{819313F1-94A1-22E1-BEA1-086EB7472173}"/>
          </ac:picMkLst>
        </pc:picChg>
        <pc:cxnChg chg="mod">
          <ac:chgData name="Samuel Dittmann" userId="626a6ae4-a753-45e1-83cd-2766093507a7" providerId="ADAL" clId="{FFA9187C-5912-3D4D-9FC3-BC072B029507}" dt="2022-06-28T09:22:15.368" v="18" actId="478"/>
          <ac:cxnSpMkLst>
            <pc:docMk/>
            <pc:sldMk cId="2370232816" sldId="329"/>
            <ac:cxnSpMk id="1060" creationId="{00000000-0000-0000-0000-000000000000}"/>
          </ac:cxnSpMkLst>
        </pc:cxnChg>
        <pc:cxnChg chg="mod">
          <ac:chgData name="Samuel Dittmann" userId="626a6ae4-a753-45e1-83cd-2766093507a7" providerId="ADAL" clId="{FFA9187C-5912-3D4D-9FC3-BC072B029507}" dt="2022-06-28T09:22:11.757" v="15" actId="478"/>
          <ac:cxnSpMkLst>
            <pc:docMk/>
            <pc:sldMk cId="2370232816" sldId="329"/>
            <ac:cxnSpMk id="1065" creationId="{00000000-0000-0000-0000-000000000000}"/>
          </ac:cxnSpMkLst>
        </pc:cxnChg>
        <pc:cxnChg chg="mod">
          <ac:chgData name="Samuel Dittmann" userId="626a6ae4-a753-45e1-83cd-2766093507a7" providerId="ADAL" clId="{FFA9187C-5912-3D4D-9FC3-BC072B029507}" dt="2022-06-28T09:22:22.323" v="24" actId="478"/>
          <ac:cxnSpMkLst>
            <pc:docMk/>
            <pc:sldMk cId="2370232816" sldId="329"/>
            <ac:cxnSpMk id="1077" creationId="{00000000-0000-0000-0000-000000000000}"/>
          </ac:cxnSpMkLst>
        </pc:cxnChg>
        <pc:cxnChg chg="del mod">
          <ac:chgData name="Samuel Dittmann" userId="626a6ae4-a753-45e1-83cd-2766093507a7" providerId="ADAL" clId="{FFA9187C-5912-3D4D-9FC3-BC072B029507}" dt="2022-06-28T09:22:21.004" v="22" actId="478"/>
          <ac:cxnSpMkLst>
            <pc:docMk/>
            <pc:sldMk cId="2370232816" sldId="329"/>
            <ac:cxnSpMk id="1084" creationId="{00000000-0000-0000-0000-000000000000}"/>
          </ac:cxnSpMkLst>
        </pc:cxnChg>
        <pc:cxnChg chg="del mod">
          <ac:chgData name="Samuel Dittmann" userId="626a6ae4-a753-45e1-83cd-2766093507a7" providerId="ADAL" clId="{FFA9187C-5912-3D4D-9FC3-BC072B029507}" dt="2022-06-28T09:22:14.659" v="17" actId="478"/>
          <ac:cxnSpMkLst>
            <pc:docMk/>
            <pc:sldMk cId="2370232816" sldId="329"/>
            <ac:cxnSpMk id="1085" creationId="{00000000-0000-0000-0000-000000000000}"/>
          </ac:cxnSpMkLst>
        </pc:cxnChg>
      </pc:sldChg>
      <pc:sldChg chg="modSp add mod">
        <pc:chgData name="Samuel Dittmann" userId="626a6ae4-a753-45e1-83cd-2766093507a7" providerId="ADAL" clId="{FFA9187C-5912-3D4D-9FC3-BC072B029507}" dt="2022-06-28T09:35:12.463" v="156" actId="20577"/>
        <pc:sldMkLst>
          <pc:docMk/>
          <pc:sldMk cId="3837134162" sldId="330"/>
        </pc:sldMkLst>
        <pc:spChg chg="mod">
          <ac:chgData name="Samuel Dittmann" userId="626a6ae4-a753-45e1-83cd-2766093507a7" providerId="ADAL" clId="{FFA9187C-5912-3D4D-9FC3-BC072B029507}" dt="2022-06-28T09:35:12.463" v="156" actId="20577"/>
          <ac:spMkLst>
            <pc:docMk/>
            <pc:sldMk cId="3837134162" sldId="330"/>
            <ac:spMk id="1058" creationId="{00000000-0000-0000-0000-000000000000}"/>
          </ac:spMkLst>
        </pc:spChg>
        <pc:picChg chg="mod">
          <ac:chgData name="Samuel Dittmann" userId="626a6ae4-a753-45e1-83cd-2766093507a7" providerId="ADAL" clId="{FFA9187C-5912-3D4D-9FC3-BC072B029507}" dt="2022-06-28T09:34:30.268" v="37" actId="167"/>
          <ac:picMkLst>
            <pc:docMk/>
            <pc:sldMk cId="3837134162" sldId="330"/>
            <ac:picMk id="7" creationId="{819313F1-94A1-22E1-BEA1-086EB7472173}"/>
          </ac:picMkLst>
        </pc:picChg>
      </pc:sldChg>
    </pc:docChg>
  </pc:docChgLst>
  <pc:docChgLst>
    <pc:chgData name="Samuel Dittmann" userId="S::dittmasa@hs-albsig.de::626a6ae4-a753-45e1-83cd-2766093507a7" providerId="AD" clId="Web-{15A29302-AA2A-428D-8B87-78D442C31580}"/>
    <pc:docChg chg="modSld">
      <pc:chgData name="Samuel Dittmann" userId="S::dittmasa@hs-albsig.de::626a6ae4-a753-45e1-83cd-2766093507a7" providerId="AD" clId="Web-{15A29302-AA2A-428D-8B87-78D442C31580}" dt="2022-06-29T08:18:45.365" v="3" actId="1076"/>
      <pc:docMkLst>
        <pc:docMk/>
      </pc:docMkLst>
      <pc:sldChg chg="modSp">
        <pc:chgData name="Samuel Dittmann" userId="S::dittmasa@hs-albsig.de::626a6ae4-a753-45e1-83cd-2766093507a7" providerId="AD" clId="Web-{15A29302-AA2A-428D-8B87-78D442C31580}" dt="2022-06-29T08:18:07.958" v="0"/>
        <pc:sldMkLst>
          <pc:docMk/>
          <pc:sldMk cId="34539879" sldId="310"/>
        </pc:sldMkLst>
        <pc:picChg chg="mod">
          <ac:chgData name="Samuel Dittmann" userId="S::dittmasa@hs-albsig.de::626a6ae4-a753-45e1-83cd-2766093507a7" providerId="AD" clId="Web-{15A29302-AA2A-428D-8B87-78D442C31580}" dt="2022-06-29T08:18:07.958" v="0"/>
          <ac:picMkLst>
            <pc:docMk/>
            <pc:sldMk cId="34539879" sldId="310"/>
            <ac:picMk id="7" creationId="{E58C4531-E7AE-8EE9-7943-F259FA419B5A}"/>
          </ac:picMkLst>
        </pc:picChg>
      </pc:sldChg>
      <pc:sldChg chg="modSp">
        <pc:chgData name="Samuel Dittmann" userId="S::dittmasa@hs-albsig.de::626a6ae4-a753-45e1-83cd-2766093507a7" providerId="AD" clId="Web-{15A29302-AA2A-428D-8B87-78D442C31580}" dt="2022-06-29T08:18:22.552" v="1"/>
        <pc:sldMkLst>
          <pc:docMk/>
          <pc:sldMk cId="2809961288" sldId="311"/>
        </pc:sldMkLst>
        <pc:picChg chg="mod">
          <ac:chgData name="Samuel Dittmann" userId="S::dittmasa@hs-albsig.de::626a6ae4-a753-45e1-83cd-2766093507a7" providerId="AD" clId="Web-{15A29302-AA2A-428D-8B87-78D442C31580}" dt="2022-06-29T08:18:22.552" v="1"/>
          <ac:picMkLst>
            <pc:docMk/>
            <pc:sldMk cId="2809961288" sldId="311"/>
            <ac:picMk id="7" creationId="{E58C4531-E7AE-8EE9-7943-F259FA419B5A}"/>
          </ac:picMkLst>
        </pc:picChg>
      </pc:sldChg>
      <pc:sldChg chg="modSp">
        <pc:chgData name="Samuel Dittmann" userId="S::dittmasa@hs-albsig.de::626a6ae4-a753-45e1-83cd-2766093507a7" providerId="AD" clId="Web-{15A29302-AA2A-428D-8B87-78D442C31580}" dt="2022-06-29T08:18:45.365" v="3" actId="1076"/>
        <pc:sldMkLst>
          <pc:docMk/>
          <pc:sldMk cId="3980687034" sldId="312"/>
        </pc:sldMkLst>
        <pc:picChg chg="mod">
          <ac:chgData name="Samuel Dittmann" userId="S::dittmasa@hs-albsig.de::626a6ae4-a753-45e1-83cd-2766093507a7" providerId="AD" clId="Web-{15A29302-AA2A-428D-8B87-78D442C31580}" dt="2022-06-29T08:18:45.365" v="3" actId="1076"/>
          <ac:picMkLst>
            <pc:docMk/>
            <pc:sldMk cId="3980687034" sldId="312"/>
            <ac:picMk id="7" creationId="{E58C4531-E7AE-8EE9-7943-F259FA419B5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ga25d6e3485_0_8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0" name="Google Shape;2790;ga25d6e3485_0_8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210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ga25d6e3485_0_8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0" name="Google Shape;2790;ga25d6e3485_0_8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613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a25d6e3485_0_1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a25d6e3485_0_1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642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a25d6e3485_0_1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a25d6e3485_0_1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881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a25d6e3485_0_1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a25d6e3485_0_1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694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25d6e3485_0_8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25d6e3485_0_8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571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ab4670237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ab4670237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491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ab4670237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ab4670237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260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ab4670237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ab4670237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822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ab4670237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ab4670237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738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ab38256eba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ab38256eba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25d6e3485_0_8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25d6e3485_0_8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826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a25d6e3485_0_1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a25d6e3485_0_1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0606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a25d6e3485_0_1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a25d6e3485_0_1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453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a25d6e3485_0_1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a25d6e3485_0_1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727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a25d6e3485_0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a25d6e3485_0_1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492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a25d6e3485_0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a25d6e3485_0_1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73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a25d6e3485_0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a25d6e3485_0_1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818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25d6e3485_0_8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25d6e3485_0_8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6462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b4670237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b4670237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382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ac75ad7f69_1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ac75ad7f69_1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39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25d6e3485_0_8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25d6e3485_0_8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ac75ad7f69_1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ac75ad7f69_1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573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b4670237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b4670237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963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ad3e212a6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ad3e212a6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554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ga25d6e3485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1" name="Google Shape;2801;ga25d6e3485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967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a2ced7fe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a2ced7fe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261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a25d6e3485_0_1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a25d6e3485_0_1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44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b4670237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b4670237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341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25d6e3485_0_8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25d6e3485_0_8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786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ad3e212a6b_0_1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ad3e212a6b_0_1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623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25d6e3485_0_8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25d6e3485_0_8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561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ga25d6e3485_0_8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0" name="Google Shape;2790;ga25d6e3485_0_8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05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38500" y="1274925"/>
            <a:ext cx="4467000" cy="19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 b="1"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841100" y="3460575"/>
            <a:ext cx="54618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637228" y="2573586"/>
            <a:ext cx="4466851" cy="4466944"/>
            <a:chOff x="4826272" y="-586639"/>
            <a:chExt cx="4466851" cy="4466944"/>
          </a:xfrm>
        </p:grpSpPr>
        <p:sp>
          <p:nvSpPr>
            <p:cNvPr id="13" name="Google Shape;13;p2"/>
            <p:cNvSpPr/>
            <p:nvPr/>
          </p:nvSpPr>
          <p:spPr>
            <a:xfrm rot="3192930">
              <a:off x="5463920" y="51285"/>
              <a:ext cx="3191553" cy="3191094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3192930">
              <a:off x="5606430" y="170765"/>
              <a:ext cx="2960223" cy="2960249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3192930">
              <a:off x="5748583" y="290066"/>
              <a:ext cx="2729352" cy="2729378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3192930">
              <a:off x="5890915" y="409010"/>
              <a:ext cx="2498507" cy="2498966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3192930">
              <a:off x="6033241" y="528373"/>
              <a:ext cx="2267661" cy="2267661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3192930">
              <a:off x="6175394" y="647674"/>
              <a:ext cx="2036790" cy="2036790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3192930">
              <a:off x="6317537" y="766970"/>
              <a:ext cx="1805919" cy="1805945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3192930">
              <a:off x="6459669" y="886261"/>
              <a:ext cx="1575074" cy="1575074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3192930">
              <a:off x="6601817" y="1005572"/>
              <a:ext cx="1344228" cy="1344202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3192930">
              <a:off x="6744337" y="1125032"/>
              <a:ext cx="1112898" cy="1113382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3192930">
              <a:off x="6886490" y="1244333"/>
              <a:ext cx="882027" cy="882511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3192930">
              <a:off x="7028827" y="1363726"/>
              <a:ext cx="651156" cy="651181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3192930">
              <a:off x="7170954" y="1483027"/>
              <a:ext cx="420336" cy="420310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5488461" y="-1838315"/>
            <a:ext cx="5195283" cy="5194829"/>
            <a:chOff x="2939461" y="-1097015"/>
            <a:chExt cx="5195283" cy="5194829"/>
          </a:xfrm>
        </p:grpSpPr>
        <p:sp>
          <p:nvSpPr>
            <p:cNvPr id="27" name="Google Shape;27;p2"/>
            <p:cNvSpPr/>
            <p:nvPr/>
          </p:nvSpPr>
          <p:spPr>
            <a:xfrm rot="821724">
              <a:off x="3387261" y="-649133"/>
              <a:ext cx="4299684" cy="4299066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821724">
              <a:off x="3574447" y="-512444"/>
              <a:ext cx="3988035" cy="3988069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821724">
              <a:off x="3761028" y="-375828"/>
              <a:ext cx="3677003" cy="3677038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821724">
              <a:off x="3947681" y="-239817"/>
              <a:ext cx="3366007" cy="3366625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821724">
              <a:off x="4134306" y="-103230"/>
              <a:ext cx="3055010" cy="3055010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821724">
              <a:off x="4320887" y="33386"/>
              <a:ext cx="2743979" cy="2743979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821724">
              <a:off x="4507463" y="170001"/>
              <a:ext cx="2432947" cy="2432982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821724">
              <a:off x="4694010" y="306614"/>
              <a:ext cx="2121951" cy="2121951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821724">
              <a:off x="4880591" y="443234"/>
              <a:ext cx="1810954" cy="1810919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821724">
              <a:off x="5067781" y="579889"/>
              <a:ext cx="1499304" cy="1499957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821724">
              <a:off x="5254362" y="716505"/>
              <a:ext cx="1188273" cy="1188926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821724">
              <a:off x="5441016" y="853130"/>
              <a:ext cx="877242" cy="877276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821724">
              <a:off x="5627563" y="989746"/>
              <a:ext cx="566279" cy="566245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-2527143" y="-2355382"/>
            <a:ext cx="4783996" cy="4995679"/>
            <a:chOff x="-11503756" y="-7170832"/>
            <a:chExt cx="4783996" cy="4995679"/>
          </a:xfrm>
        </p:grpSpPr>
        <p:sp>
          <p:nvSpPr>
            <p:cNvPr id="41" name="Google Shape;41;p2"/>
            <p:cNvSpPr/>
            <p:nvPr/>
          </p:nvSpPr>
          <p:spPr>
            <a:xfrm rot="-4010284">
              <a:off x="-10014305" y="-5215960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4010284">
              <a:off x="-10255911" y="-5319321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-4010284">
              <a:off x="-10490515" y="-5419695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-4010284">
              <a:off x="-10711138" y="-5514079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4010284">
              <a:off x="-10945750" y="-5614448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-4010284">
              <a:off x="-11187349" y="-5717799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-4010284">
              <a:off x="-10414254" y="-5433774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-4010284">
              <a:off x="-10544542" y="-5489512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-4010284">
              <a:off x="-10816820" y="-5605995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4010284">
              <a:off x="-11043719" y="-5703065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4010284">
              <a:off x="-11278183" y="-5803371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4010284">
              <a:off x="-11496583" y="-5896804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4010284">
              <a:off x="-11735409" y="-5998976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>
            <a:off x="6805507" y="2573568"/>
            <a:ext cx="4783996" cy="4995679"/>
            <a:chOff x="-13842256" y="-7832082"/>
            <a:chExt cx="4783996" cy="4995679"/>
          </a:xfrm>
        </p:grpSpPr>
        <p:sp>
          <p:nvSpPr>
            <p:cNvPr id="55" name="Google Shape;55;p2"/>
            <p:cNvSpPr/>
            <p:nvPr/>
          </p:nvSpPr>
          <p:spPr>
            <a:xfrm rot="6789716">
              <a:off x="-13570683" y="-6398182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6789716">
              <a:off x="-13329077" y="-6294821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6789716">
              <a:off x="-13094472" y="-6194462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6789716">
              <a:off x="-12873849" y="-6100078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6789716">
              <a:off x="-12639238" y="-5999709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6789716">
              <a:off x="-12397639" y="-5896343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6789716">
              <a:off x="-14073909" y="-6660226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6789716">
              <a:off x="-13943621" y="-6604488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6789716">
              <a:off x="-13671342" y="-6488005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6789716">
              <a:off x="-13444444" y="-6390935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6789716">
              <a:off x="-13209980" y="-6290629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6789716">
              <a:off x="-12991579" y="-6197196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6789716">
              <a:off x="-12752754" y="-6095024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_COLUMN_TEXT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6"/>
          <p:cNvSpPr txBox="1">
            <a:spLocks noGrp="1"/>
          </p:cNvSpPr>
          <p:nvPr>
            <p:ph type="title"/>
          </p:nvPr>
        </p:nvSpPr>
        <p:spPr>
          <a:xfrm>
            <a:off x="5372250" y="1543913"/>
            <a:ext cx="2808000" cy="7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3" name="Google Shape;403;p16"/>
          <p:cNvSpPr txBox="1">
            <a:spLocks noGrp="1"/>
          </p:cNvSpPr>
          <p:nvPr>
            <p:ph type="body" idx="1"/>
          </p:nvPr>
        </p:nvSpPr>
        <p:spPr>
          <a:xfrm>
            <a:off x="5372250" y="2369990"/>
            <a:ext cx="2808000" cy="1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404" name="Google Shape;404;p16"/>
          <p:cNvGrpSpPr/>
          <p:nvPr/>
        </p:nvGrpSpPr>
        <p:grpSpPr>
          <a:xfrm>
            <a:off x="-5513024" y="-2878302"/>
            <a:ext cx="8146492" cy="8146011"/>
            <a:chOff x="-19594249" y="1961573"/>
            <a:chExt cx="8146492" cy="8146011"/>
          </a:xfrm>
        </p:grpSpPr>
        <p:sp>
          <p:nvSpPr>
            <p:cNvPr id="405" name="Google Shape;405;p16"/>
            <p:cNvSpPr/>
            <p:nvPr/>
          </p:nvSpPr>
          <p:spPr>
            <a:xfrm rot="-1137950">
              <a:off x="-18726574" y="2829396"/>
              <a:ext cx="6411140" cy="6410365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 rot="-1137950">
              <a:off x="-18544976" y="3010252"/>
              <a:ext cx="6047945" cy="6048670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 rot="-1137950">
              <a:off x="-18363746" y="3191859"/>
              <a:ext cx="5685475" cy="5685450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 rot="-1137950">
              <a:off x="-18182385" y="3373470"/>
              <a:ext cx="5323004" cy="5322979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 rot="-1137950">
              <a:off x="-18001277" y="3554347"/>
              <a:ext cx="4960534" cy="4960509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 rot="-1137950">
              <a:off x="-17819663" y="3735978"/>
              <a:ext cx="4597314" cy="4597289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 rot="-1137950">
              <a:off x="-17638441" y="3916834"/>
              <a:ext cx="4234869" cy="4235594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 rot="-1137950">
              <a:off x="-17457211" y="4098441"/>
              <a:ext cx="3872399" cy="3872374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 rot="-1137950">
              <a:off x="-17275850" y="4280052"/>
              <a:ext cx="3509928" cy="3509903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6"/>
            <p:cNvSpPr/>
            <p:nvPr/>
          </p:nvSpPr>
          <p:spPr>
            <a:xfrm rot="-1137950">
              <a:off x="-17094741" y="4460929"/>
              <a:ext cx="3147458" cy="3147433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16"/>
          <p:cNvGrpSpPr/>
          <p:nvPr/>
        </p:nvGrpSpPr>
        <p:grpSpPr>
          <a:xfrm>
            <a:off x="5624051" y="1768998"/>
            <a:ext cx="8146492" cy="8146011"/>
            <a:chOff x="-22282299" y="2213398"/>
            <a:chExt cx="8146492" cy="8146011"/>
          </a:xfrm>
        </p:grpSpPr>
        <p:sp>
          <p:nvSpPr>
            <p:cNvPr id="416" name="Google Shape;416;p16"/>
            <p:cNvSpPr/>
            <p:nvPr/>
          </p:nvSpPr>
          <p:spPr>
            <a:xfrm rot="-1137950">
              <a:off x="-21414624" y="3081221"/>
              <a:ext cx="6411140" cy="6410365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6"/>
            <p:cNvSpPr/>
            <p:nvPr/>
          </p:nvSpPr>
          <p:spPr>
            <a:xfrm rot="-1137950">
              <a:off x="-21233026" y="3262077"/>
              <a:ext cx="6047945" cy="6048670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6"/>
            <p:cNvSpPr/>
            <p:nvPr/>
          </p:nvSpPr>
          <p:spPr>
            <a:xfrm rot="-1137950">
              <a:off x="-21051796" y="3443684"/>
              <a:ext cx="5685475" cy="5685450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 rot="-1137950">
              <a:off x="-20870435" y="3625295"/>
              <a:ext cx="5323004" cy="5322979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 rot="-1137950">
              <a:off x="-20689327" y="3806172"/>
              <a:ext cx="4960534" cy="4960509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rot="-1137950">
              <a:off x="-20507713" y="3987803"/>
              <a:ext cx="4597314" cy="4597289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 rot="-1137950">
              <a:off x="-20326491" y="4168659"/>
              <a:ext cx="4234869" cy="4235594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 rot="-1137950">
              <a:off x="-20145261" y="4350266"/>
              <a:ext cx="3872399" cy="3872374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rot="-1137950">
              <a:off x="-19963900" y="4531877"/>
              <a:ext cx="3509928" cy="3509903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 rot="-1137950">
              <a:off x="-19782791" y="4712754"/>
              <a:ext cx="3147458" cy="3147433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2_1_1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8"/>
          <p:cNvSpPr txBox="1">
            <a:spLocks noGrp="1"/>
          </p:cNvSpPr>
          <p:nvPr>
            <p:ph type="subTitle" idx="1"/>
          </p:nvPr>
        </p:nvSpPr>
        <p:spPr>
          <a:xfrm>
            <a:off x="2659860" y="2213225"/>
            <a:ext cx="16749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8"/>
          <p:cNvSpPr txBox="1">
            <a:spLocks noGrp="1"/>
          </p:cNvSpPr>
          <p:nvPr>
            <p:ph type="subTitle" idx="2"/>
          </p:nvPr>
        </p:nvSpPr>
        <p:spPr>
          <a:xfrm>
            <a:off x="4906174" y="2219988"/>
            <a:ext cx="16749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8"/>
          <p:cNvSpPr txBox="1">
            <a:spLocks noGrp="1"/>
          </p:cNvSpPr>
          <p:nvPr>
            <p:ph type="ctrTitle"/>
          </p:nvPr>
        </p:nvSpPr>
        <p:spPr>
          <a:xfrm>
            <a:off x="2594775" y="1846475"/>
            <a:ext cx="1805100" cy="27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56" name="Google Shape;456;p18"/>
          <p:cNvSpPr txBox="1">
            <a:spLocks noGrp="1"/>
          </p:cNvSpPr>
          <p:nvPr>
            <p:ph type="ctrTitle" idx="3"/>
          </p:nvPr>
        </p:nvSpPr>
        <p:spPr>
          <a:xfrm>
            <a:off x="4841075" y="1832950"/>
            <a:ext cx="1805100" cy="27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57" name="Google Shape;457;p18"/>
          <p:cNvSpPr txBox="1">
            <a:spLocks noGrp="1"/>
          </p:cNvSpPr>
          <p:nvPr>
            <p:ph type="subTitle" idx="4"/>
          </p:nvPr>
        </p:nvSpPr>
        <p:spPr>
          <a:xfrm>
            <a:off x="2659799" y="4125911"/>
            <a:ext cx="16749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18"/>
          <p:cNvSpPr txBox="1">
            <a:spLocks noGrp="1"/>
          </p:cNvSpPr>
          <p:nvPr>
            <p:ph type="subTitle" idx="5"/>
          </p:nvPr>
        </p:nvSpPr>
        <p:spPr>
          <a:xfrm>
            <a:off x="4906174" y="4125911"/>
            <a:ext cx="16749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18"/>
          <p:cNvSpPr txBox="1">
            <a:spLocks noGrp="1"/>
          </p:cNvSpPr>
          <p:nvPr>
            <p:ph type="ctrTitle" idx="6"/>
          </p:nvPr>
        </p:nvSpPr>
        <p:spPr>
          <a:xfrm>
            <a:off x="2594700" y="3768525"/>
            <a:ext cx="1805100" cy="27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0" name="Google Shape;460;p18"/>
          <p:cNvSpPr txBox="1">
            <a:spLocks noGrp="1"/>
          </p:cNvSpPr>
          <p:nvPr>
            <p:ph type="ctrTitle" idx="7"/>
          </p:nvPr>
        </p:nvSpPr>
        <p:spPr>
          <a:xfrm>
            <a:off x="4841100" y="3768525"/>
            <a:ext cx="1805100" cy="27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1" name="Google Shape;461;p18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2" name="Google Shape;462;p18"/>
          <p:cNvGrpSpPr/>
          <p:nvPr/>
        </p:nvGrpSpPr>
        <p:grpSpPr>
          <a:xfrm>
            <a:off x="-2278350" y="3200525"/>
            <a:ext cx="3602134" cy="3546542"/>
            <a:chOff x="-2278350" y="3200525"/>
            <a:chExt cx="3602134" cy="3546542"/>
          </a:xfrm>
        </p:grpSpPr>
        <p:sp>
          <p:nvSpPr>
            <p:cNvPr id="463" name="Google Shape;463;p18"/>
            <p:cNvSpPr/>
            <p:nvPr/>
          </p:nvSpPr>
          <p:spPr>
            <a:xfrm>
              <a:off x="-1819296" y="3767012"/>
              <a:ext cx="2614155" cy="2565977"/>
            </a:xfrm>
            <a:custGeom>
              <a:avLst/>
              <a:gdLst/>
              <a:ahLst/>
              <a:cxnLst/>
              <a:rect l="l" t="t" r="r" b="b"/>
              <a:pathLst>
                <a:path w="257362" h="252619" extrusionOk="0">
                  <a:moveTo>
                    <a:pt x="28330" y="252618"/>
                  </a:moveTo>
                  <a:cubicBezTo>
                    <a:pt x="28238" y="252618"/>
                    <a:pt x="28147" y="252588"/>
                    <a:pt x="28056" y="252527"/>
                  </a:cubicBezTo>
                  <a:cubicBezTo>
                    <a:pt x="27934" y="252436"/>
                    <a:pt x="27874" y="252314"/>
                    <a:pt x="27874" y="252193"/>
                  </a:cubicBezTo>
                  <a:lnTo>
                    <a:pt x="31" y="29211"/>
                  </a:lnTo>
                  <a:cubicBezTo>
                    <a:pt x="1" y="28937"/>
                    <a:pt x="183" y="28694"/>
                    <a:pt x="457" y="28663"/>
                  </a:cubicBezTo>
                  <a:lnTo>
                    <a:pt x="228941" y="0"/>
                  </a:lnTo>
                  <a:cubicBezTo>
                    <a:pt x="229063" y="0"/>
                    <a:pt x="229215" y="31"/>
                    <a:pt x="229306" y="122"/>
                  </a:cubicBezTo>
                  <a:cubicBezTo>
                    <a:pt x="229397" y="183"/>
                    <a:pt x="229488" y="304"/>
                    <a:pt x="229488" y="426"/>
                  </a:cubicBezTo>
                  <a:lnTo>
                    <a:pt x="257331" y="223408"/>
                  </a:lnTo>
                  <a:cubicBezTo>
                    <a:pt x="257361" y="223681"/>
                    <a:pt x="257179" y="223925"/>
                    <a:pt x="256905" y="223955"/>
                  </a:cubicBezTo>
                  <a:lnTo>
                    <a:pt x="28421" y="252618"/>
                  </a:lnTo>
                  <a:cubicBezTo>
                    <a:pt x="28390" y="252618"/>
                    <a:pt x="28360" y="252618"/>
                    <a:pt x="28330" y="252618"/>
                  </a:cubicBezTo>
                  <a:close/>
                  <a:moveTo>
                    <a:pt x="1065" y="29575"/>
                  </a:moveTo>
                  <a:lnTo>
                    <a:pt x="28786" y="251585"/>
                  </a:lnTo>
                  <a:lnTo>
                    <a:pt x="256297" y="223074"/>
                  </a:lnTo>
                  <a:lnTo>
                    <a:pt x="228577" y="103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8"/>
            <p:cNvSpPr/>
            <p:nvPr/>
          </p:nvSpPr>
          <p:spPr>
            <a:xfrm>
              <a:off x="-1229650" y="4494957"/>
              <a:ext cx="1153171" cy="1137721"/>
            </a:xfrm>
            <a:custGeom>
              <a:avLst/>
              <a:gdLst/>
              <a:ahLst/>
              <a:cxnLst/>
              <a:rect l="l" t="t" r="r" b="b"/>
              <a:pathLst>
                <a:path w="113529" h="112008" extrusionOk="0">
                  <a:moveTo>
                    <a:pt x="122" y="86141"/>
                  </a:moveTo>
                  <a:cubicBezTo>
                    <a:pt x="92" y="86111"/>
                    <a:pt x="61" y="86080"/>
                    <a:pt x="31" y="86050"/>
                  </a:cubicBezTo>
                  <a:cubicBezTo>
                    <a:pt x="1" y="85989"/>
                    <a:pt x="1" y="85959"/>
                    <a:pt x="1" y="85898"/>
                  </a:cubicBezTo>
                  <a:lnTo>
                    <a:pt x="25259" y="152"/>
                  </a:lnTo>
                  <a:cubicBezTo>
                    <a:pt x="25290" y="61"/>
                    <a:pt x="25411" y="0"/>
                    <a:pt x="25503" y="31"/>
                  </a:cubicBezTo>
                  <a:lnTo>
                    <a:pt x="113377" y="25867"/>
                  </a:lnTo>
                  <a:cubicBezTo>
                    <a:pt x="113437" y="25867"/>
                    <a:pt x="113468" y="25897"/>
                    <a:pt x="113498" y="25958"/>
                  </a:cubicBezTo>
                  <a:cubicBezTo>
                    <a:pt x="113529" y="25988"/>
                    <a:pt x="113529" y="26049"/>
                    <a:pt x="113529" y="26110"/>
                  </a:cubicBezTo>
                  <a:lnTo>
                    <a:pt x="88270" y="111856"/>
                  </a:lnTo>
                  <a:cubicBezTo>
                    <a:pt x="88239" y="111947"/>
                    <a:pt x="88118" y="112008"/>
                    <a:pt x="88027" y="111977"/>
                  </a:cubicBezTo>
                  <a:lnTo>
                    <a:pt x="153" y="86141"/>
                  </a:lnTo>
                  <a:cubicBezTo>
                    <a:pt x="122" y="86141"/>
                    <a:pt x="122" y="86141"/>
                    <a:pt x="122" y="86141"/>
                  </a:cubicBezTo>
                  <a:close/>
                  <a:moveTo>
                    <a:pt x="25594" y="456"/>
                  </a:moveTo>
                  <a:lnTo>
                    <a:pt x="426" y="85807"/>
                  </a:lnTo>
                  <a:lnTo>
                    <a:pt x="87935" y="111552"/>
                  </a:lnTo>
                  <a:lnTo>
                    <a:pt x="113073" y="2617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-1250949" y="4449883"/>
              <a:ext cx="1235599" cy="1217387"/>
            </a:xfrm>
            <a:custGeom>
              <a:avLst/>
              <a:gdLst/>
              <a:ahLst/>
              <a:cxnLst/>
              <a:rect l="l" t="t" r="r" b="b"/>
              <a:pathLst>
                <a:path w="121644" h="119851" extrusionOk="0">
                  <a:moveTo>
                    <a:pt x="152" y="95382"/>
                  </a:moveTo>
                  <a:cubicBezTo>
                    <a:pt x="91" y="95382"/>
                    <a:pt x="61" y="95351"/>
                    <a:pt x="31" y="95291"/>
                  </a:cubicBezTo>
                  <a:cubicBezTo>
                    <a:pt x="0" y="95260"/>
                    <a:pt x="0" y="95199"/>
                    <a:pt x="31" y="95139"/>
                  </a:cubicBezTo>
                  <a:lnTo>
                    <a:pt x="23891" y="183"/>
                  </a:lnTo>
                  <a:cubicBezTo>
                    <a:pt x="23922" y="61"/>
                    <a:pt x="24043" y="0"/>
                    <a:pt x="24165" y="31"/>
                  </a:cubicBezTo>
                  <a:lnTo>
                    <a:pt x="121492" y="24438"/>
                  </a:lnTo>
                  <a:cubicBezTo>
                    <a:pt x="121553" y="24469"/>
                    <a:pt x="121583" y="24499"/>
                    <a:pt x="121614" y="24560"/>
                  </a:cubicBezTo>
                  <a:cubicBezTo>
                    <a:pt x="121644" y="24590"/>
                    <a:pt x="121644" y="24651"/>
                    <a:pt x="121644" y="24712"/>
                  </a:cubicBezTo>
                  <a:lnTo>
                    <a:pt x="97753" y="119668"/>
                  </a:lnTo>
                  <a:cubicBezTo>
                    <a:pt x="97722" y="119789"/>
                    <a:pt x="97631" y="119850"/>
                    <a:pt x="97510" y="119820"/>
                  </a:cubicBezTo>
                  <a:lnTo>
                    <a:pt x="183" y="95412"/>
                  </a:lnTo>
                  <a:cubicBezTo>
                    <a:pt x="152" y="95382"/>
                    <a:pt x="152" y="95382"/>
                    <a:pt x="152" y="95382"/>
                  </a:cubicBezTo>
                  <a:close/>
                  <a:moveTo>
                    <a:pt x="24256" y="487"/>
                  </a:moveTo>
                  <a:lnTo>
                    <a:pt x="487" y="95047"/>
                  </a:lnTo>
                  <a:lnTo>
                    <a:pt x="97388" y="119364"/>
                  </a:lnTo>
                  <a:lnTo>
                    <a:pt x="121188" y="2480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-1290468" y="4415615"/>
              <a:ext cx="1343360" cy="1321430"/>
            </a:xfrm>
            <a:custGeom>
              <a:avLst/>
              <a:gdLst/>
              <a:ahLst/>
              <a:cxnLst/>
              <a:rect l="l" t="t" r="r" b="b"/>
              <a:pathLst>
                <a:path w="132253" h="130094" extrusionOk="0">
                  <a:moveTo>
                    <a:pt x="183" y="107084"/>
                  </a:moveTo>
                  <a:cubicBezTo>
                    <a:pt x="122" y="107054"/>
                    <a:pt x="92" y="107023"/>
                    <a:pt x="61" y="106993"/>
                  </a:cubicBezTo>
                  <a:cubicBezTo>
                    <a:pt x="31" y="106932"/>
                    <a:pt x="1" y="106871"/>
                    <a:pt x="31" y="106811"/>
                  </a:cubicBezTo>
                  <a:lnTo>
                    <a:pt x="22524" y="213"/>
                  </a:lnTo>
                  <a:cubicBezTo>
                    <a:pt x="22524" y="61"/>
                    <a:pt x="22676" y="1"/>
                    <a:pt x="22797" y="31"/>
                  </a:cubicBezTo>
                  <a:lnTo>
                    <a:pt x="132070" y="23010"/>
                  </a:lnTo>
                  <a:cubicBezTo>
                    <a:pt x="132131" y="23010"/>
                    <a:pt x="132161" y="23071"/>
                    <a:pt x="132192" y="23101"/>
                  </a:cubicBezTo>
                  <a:cubicBezTo>
                    <a:pt x="132252" y="23162"/>
                    <a:pt x="132252" y="23223"/>
                    <a:pt x="132252" y="23284"/>
                  </a:cubicBezTo>
                  <a:lnTo>
                    <a:pt x="109760" y="129911"/>
                  </a:lnTo>
                  <a:cubicBezTo>
                    <a:pt x="109729" y="130033"/>
                    <a:pt x="109608" y="130094"/>
                    <a:pt x="109486" y="130094"/>
                  </a:cubicBezTo>
                  <a:lnTo>
                    <a:pt x="213" y="107084"/>
                  </a:lnTo>
                  <a:cubicBezTo>
                    <a:pt x="213" y="107084"/>
                    <a:pt x="183" y="107084"/>
                    <a:pt x="183" y="107084"/>
                  </a:cubicBezTo>
                  <a:close/>
                  <a:moveTo>
                    <a:pt x="22919" y="517"/>
                  </a:moveTo>
                  <a:lnTo>
                    <a:pt x="548" y="106689"/>
                  </a:lnTo>
                  <a:lnTo>
                    <a:pt x="109334" y="129577"/>
                  </a:lnTo>
                  <a:lnTo>
                    <a:pt x="131736" y="2343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8"/>
            <p:cNvSpPr/>
            <p:nvPr/>
          </p:nvSpPr>
          <p:spPr>
            <a:xfrm>
              <a:off x="-1323496" y="4373008"/>
              <a:ext cx="1458820" cy="1432888"/>
            </a:xfrm>
            <a:custGeom>
              <a:avLst/>
              <a:gdLst/>
              <a:ahLst/>
              <a:cxnLst/>
              <a:rect l="l" t="t" r="r" b="b"/>
              <a:pathLst>
                <a:path w="143620" h="141067" extrusionOk="0">
                  <a:moveTo>
                    <a:pt x="183" y="121340"/>
                  </a:moveTo>
                  <a:cubicBezTo>
                    <a:pt x="122" y="121310"/>
                    <a:pt x="91" y="121279"/>
                    <a:pt x="61" y="121249"/>
                  </a:cubicBezTo>
                  <a:cubicBezTo>
                    <a:pt x="0" y="121188"/>
                    <a:pt x="0" y="121097"/>
                    <a:pt x="0" y="121036"/>
                  </a:cubicBezTo>
                  <a:lnTo>
                    <a:pt x="19271" y="244"/>
                  </a:lnTo>
                  <a:cubicBezTo>
                    <a:pt x="19302" y="92"/>
                    <a:pt x="19423" y="1"/>
                    <a:pt x="19575" y="31"/>
                  </a:cubicBezTo>
                  <a:lnTo>
                    <a:pt x="143377" y="19728"/>
                  </a:lnTo>
                  <a:cubicBezTo>
                    <a:pt x="143468" y="19728"/>
                    <a:pt x="143529" y="19758"/>
                    <a:pt x="143559" y="19819"/>
                  </a:cubicBezTo>
                  <a:cubicBezTo>
                    <a:pt x="143590" y="19880"/>
                    <a:pt x="143620" y="19940"/>
                    <a:pt x="143620" y="20032"/>
                  </a:cubicBezTo>
                  <a:lnTo>
                    <a:pt x="124319" y="140824"/>
                  </a:lnTo>
                  <a:cubicBezTo>
                    <a:pt x="124319" y="140976"/>
                    <a:pt x="124167" y="141067"/>
                    <a:pt x="124015" y="141036"/>
                  </a:cubicBezTo>
                  <a:lnTo>
                    <a:pt x="213" y="121340"/>
                  </a:lnTo>
                  <a:cubicBezTo>
                    <a:pt x="213" y="121340"/>
                    <a:pt x="183" y="121340"/>
                    <a:pt x="183" y="121340"/>
                  </a:cubicBezTo>
                  <a:close/>
                  <a:moveTo>
                    <a:pt x="19758" y="578"/>
                  </a:moveTo>
                  <a:lnTo>
                    <a:pt x="578" y="120854"/>
                  </a:lnTo>
                  <a:lnTo>
                    <a:pt x="123863" y="140459"/>
                  </a:lnTo>
                  <a:lnTo>
                    <a:pt x="143042" y="2018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-1350046" y="4322998"/>
              <a:ext cx="1551761" cy="1519643"/>
            </a:xfrm>
            <a:custGeom>
              <a:avLst/>
              <a:gdLst/>
              <a:ahLst/>
              <a:cxnLst/>
              <a:rect l="l" t="t" r="r" b="b"/>
              <a:pathLst>
                <a:path w="152770" h="149608" extrusionOk="0">
                  <a:moveTo>
                    <a:pt x="243" y="137298"/>
                  </a:moveTo>
                  <a:cubicBezTo>
                    <a:pt x="183" y="137267"/>
                    <a:pt x="122" y="137237"/>
                    <a:pt x="91" y="137206"/>
                  </a:cubicBezTo>
                  <a:cubicBezTo>
                    <a:pt x="31" y="137146"/>
                    <a:pt x="0" y="137055"/>
                    <a:pt x="31" y="136963"/>
                  </a:cubicBezTo>
                  <a:lnTo>
                    <a:pt x="12067" y="274"/>
                  </a:lnTo>
                  <a:cubicBezTo>
                    <a:pt x="12098" y="92"/>
                    <a:pt x="12219" y="1"/>
                    <a:pt x="12402" y="1"/>
                  </a:cubicBezTo>
                  <a:lnTo>
                    <a:pt x="152496" y="12281"/>
                  </a:lnTo>
                  <a:cubicBezTo>
                    <a:pt x="152587" y="12281"/>
                    <a:pt x="152647" y="12341"/>
                    <a:pt x="152708" y="12402"/>
                  </a:cubicBezTo>
                  <a:cubicBezTo>
                    <a:pt x="152739" y="12463"/>
                    <a:pt x="152769" y="12524"/>
                    <a:pt x="152769" y="12615"/>
                  </a:cubicBezTo>
                  <a:lnTo>
                    <a:pt x="140702" y="149304"/>
                  </a:lnTo>
                  <a:cubicBezTo>
                    <a:pt x="140702" y="149486"/>
                    <a:pt x="140550" y="149608"/>
                    <a:pt x="140398" y="149577"/>
                  </a:cubicBezTo>
                  <a:lnTo>
                    <a:pt x="274" y="137298"/>
                  </a:lnTo>
                  <a:cubicBezTo>
                    <a:pt x="274" y="137298"/>
                    <a:pt x="274" y="137298"/>
                    <a:pt x="243" y="137298"/>
                  </a:cubicBezTo>
                  <a:close/>
                  <a:moveTo>
                    <a:pt x="12645" y="609"/>
                  </a:moveTo>
                  <a:lnTo>
                    <a:pt x="639" y="136720"/>
                  </a:lnTo>
                  <a:lnTo>
                    <a:pt x="140155" y="148970"/>
                  </a:lnTo>
                  <a:lnTo>
                    <a:pt x="152131" y="1285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8"/>
            <p:cNvSpPr/>
            <p:nvPr/>
          </p:nvSpPr>
          <p:spPr>
            <a:xfrm>
              <a:off x="-1386782" y="4272987"/>
              <a:ext cx="1664144" cy="1626470"/>
            </a:xfrm>
            <a:custGeom>
              <a:avLst/>
              <a:gdLst/>
              <a:ahLst/>
              <a:cxnLst/>
              <a:rect l="l" t="t" r="r" b="b"/>
              <a:pathLst>
                <a:path w="163834" h="160125" extrusionOk="0">
                  <a:moveTo>
                    <a:pt x="274" y="154106"/>
                  </a:moveTo>
                  <a:cubicBezTo>
                    <a:pt x="213" y="154076"/>
                    <a:pt x="152" y="154046"/>
                    <a:pt x="91" y="153985"/>
                  </a:cubicBezTo>
                  <a:cubicBezTo>
                    <a:pt x="31" y="153924"/>
                    <a:pt x="0" y="153833"/>
                    <a:pt x="0" y="153742"/>
                  </a:cubicBezTo>
                  <a:lnTo>
                    <a:pt x="5927" y="335"/>
                  </a:lnTo>
                  <a:cubicBezTo>
                    <a:pt x="5958" y="153"/>
                    <a:pt x="6110" y="1"/>
                    <a:pt x="6292" y="1"/>
                  </a:cubicBezTo>
                  <a:lnTo>
                    <a:pt x="163529" y="6019"/>
                  </a:lnTo>
                  <a:cubicBezTo>
                    <a:pt x="163590" y="6019"/>
                    <a:pt x="163681" y="6080"/>
                    <a:pt x="163742" y="6141"/>
                  </a:cubicBezTo>
                  <a:cubicBezTo>
                    <a:pt x="163803" y="6201"/>
                    <a:pt x="163833" y="6293"/>
                    <a:pt x="163833" y="6384"/>
                  </a:cubicBezTo>
                  <a:lnTo>
                    <a:pt x="157906" y="159790"/>
                  </a:lnTo>
                  <a:cubicBezTo>
                    <a:pt x="157875" y="159973"/>
                    <a:pt x="157723" y="160125"/>
                    <a:pt x="157541" y="160125"/>
                  </a:cubicBezTo>
                  <a:lnTo>
                    <a:pt x="335" y="154106"/>
                  </a:lnTo>
                  <a:cubicBezTo>
                    <a:pt x="304" y="154106"/>
                    <a:pt x="274" y="154106"/>
                    <a:pt x="274" y="154106"/>
                  </a:cubicBezTo>
                  <a:close/>
                  <a:moveTo>
                    <a:pt x="6596" y="700"/>
                  </a:moveTo>
                  <a:lnTo>
                    <a:pt x="669" y="153438"/>
                  </a:lnTo>
                  <a:lnTo>
                    <a:pt x="157237" y="159426"/>
                  </a:lnTo>
                  <a:lnTo>
                    <a:pt x="163164" y="668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8"/>
            <p:cNvSpPr/>
            <p:nvPr/>
          </p:nvSpPr>
          <p:spPr>
            <a:xfrm>
              <a:off x="-1463037" y="4175130"/>
              <a:ext cx="1846613" cy="1805232"/>
            </a:xfrm>
            <a:custGeom>
              <a:avLst/>
              <a:gdLst/>
              <a:ahLst/>
              <a:cxnLst/>
              <a:rect l="l" t="t" r="r" b="b"/>
              <a:pathLst>
                <a:path w="181798" h="177724" extrusionOk="0">
                  <a:moveTo>
                    <a:pt x="5198" y="177723"/>
                  </a:moveTo>
                  <a:cubicBezTo>
                    <a:pt x="5107" y="177723"/>
                    <a:pt x="5046" y="177693"/>
                    <a:pt x="4985" y="177632"/>
                  </a:cubicBezTo>
                  <a:cubicBezTo>
                    <a:pt x="4925" y="177571"/>
                    <a:pt x="4864" y="177480"/>
                    <a:pt x="4864" y="177359"/>
                  </a:cubicBezTo>
                  <a:lnTo>
                    <a:pt x="0" y="5472"/>
                  </a:lnTo>
                  <a:cubicBezTo>
                    <a:pt x="0" y="5259"/>
                    <a:pt x="152" y="5076"/>
                    <a:pt x="365" y="5076"/>
                  </a:cubicBezTo>
                  <a:lnTo>
                    <a:pt x="176539" y="0"/>
                  </a:lnTo>
                  <a:cubicBezTo>
                    <a:pt x="176630" y="0"/>
                    <a:pt x="176721" y="31"/>
                    <a:pt x="176812" y="92"/>
                  </a:cubicBezTo>
                  <a:cubicBezTo>
                    <a:pt x="176873" y="152"/>
                    <a:pt x="176903" y="244"/>
                    <a:pt x="176903" y="365"/>
                  </a:cubicBezTo>
                  <a:lnTo>
                    <a:pt x="181797" y="172282"/>
                  </a:lnTo>
                  <a:cubicBezTo>
                    <a:pt x="181797" y="172465"/>
                    <a:pt x="181645" y="172647"/>
                    <a:pt x="181432" y="172647"/>
                  </a:cubicBezTo>
                  <a:lnTo>
                    <a:pt x="5259" y="177723"/>
                  </a:lnTo>
                  <a:cubicBezTo>
                    <a:pt x="5229" y="177723"/>
                    <a:pt x="5229" y="177723"/>
                    <a:pt x="5198" y="177723"/>
                  </a:cubicBezTo>
                  <a:close/>
                  <a:moveTo>
                    <a:pt x="760" y="5806"/>
                  </a:moveTo>
                  <a:lnTo>
                    <a:pt x="5593" y="176963"/>
                  </a:lnTo>
                  <a:lnTo>
                    <a:pt x="181037" y="171918"/>
                  </a:lnTo>
                  <a:lnTo>
                    <a:pt x="176174" y="76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8"/>
            <p:cNvSpPr/>
            <p:nvPr/>
          </p:nvSpPr>
          <p:spPr>
            <a:xfrm>
              <a:off x="-1620787" y="3981568"/>
              <a:ext cx="2183141" cy="2138367"/>
            </a:xfrm>
            <a:custGeom>
              <a:avLst/>
              <a:gdLst/>
              <a:ahLst/>
              <a:cxnLst/>
              <a:rect l="l" t="t" r="r" b="b"/>
              <a:pathLst>
                <a:path w="214929" h="210521" extrusionOk="0">
                  <a:moveTo>
                    <a:pt x="14499" y="210520"/>
                  </a:moveTo>
                  <a:cubicBezTo>
                    <a:pt x="14408" y="210520"/>
                    <a:pt x="14317" y="210490"/>
                    <a:pt x="14256" y="210429"/>
                  </a:cubicBezTo>
                  <a:cubicBezTo>
                    <a:pt x="14165" y="210338"/>
                    <a:pt x="14134" y="210247"/>
                    <a:pt x="14104" y="210125"/>
                  </a:cubicBezTo>
                  <a:lnTo>
                    <a:pt x="0" y="15016"/>
                  </a:lnTo>
                  <a:cubicBezTo>
                    <a:pt x="0" y="14773"/>
                    <a:pt x="183" y="14590"/>
                    <a:pt x="395" y="14560"/>
                  </a:cubicBezTo>
                  <a:lnTo>
                    <a:pt x="200338" y="31"/>
                  </a:lnTo>
                  <a:cubicBezTo>
                    <a:pt x="200460" y="0"/>
                    <a:pt x="200581" y="61"/>
                    <a:pt x="200642" y="122"/>
                  </a:cubicBezTo>
                  <a:cubicBezTo>
                    <a:pt x="200733" y="183"/>
                    <a:pt x="200794" y="304"/>
                    <a:pt x="200794" y="426"/>
                  </a:cubicBezTo>
                  <a:lnTo>
                    <a:pt x="214898" y="195535"/>
                  </a:lnTo>
                  <a:cubicBezTo>
                    <a:pt x="214928" y="195748"/>
                    <a:pt x="214746" y="195961"/>
                    <a:pt x="214503" y="195991"/>
                  </a:cubicBezTo>
                  <a:lnTo>
                    <a:pt x="14560" y="210520"/>
                  </a:lnTo>
                  <a:cubicBezTo>
                    <a:pt x="14560" y="210520"/>
                    <a:pt x="14529" y="210520"/>
                    <a:pt x="14499" y="210520"/>
                  </a:cubicBezTo>
                  <a:close/>
                  <a:moveTo>
                    <a:pt x="882" y="15381"/>
                  </a:moveTo>
                  <a:lnTo>
                    <a:pt x="14925" y="209639"/>
                  </a:lnTo>
                  <a:lnTo>
                    <a:pt x="214016" y="195170"/>
                  </a:lnTo>
                  <a:lnTo>
                    <a:pt x="199974" y="88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-2027057" y="3495347"/>
              <a:ext cx="3050714" cy="2998524"/>
            </a:xfrm>
            <a:custGeom>
              <a:avLst/>
              <a:gdLst/>
              <a:ahLst/>
              <a:cxnLst/>
              <a:rect l="l" t="t" r="r" b="b"/>
              <a:pathLst>
                <a:path w="300341" h="295203" extrusionOk="0">
                  <a:moveTo>
                    <a:pt x="41551" y="295172"/>
                  </a:moveTo>
                  <a:cubicBezTo>
                    <a:pt x="41430" y="295202"/>
                    <a:pt x="41308" y="295141"/>
                    <a:pt x="41217" y="295081"/>
                  </a:cubicBezTo>
                  <a:cubicBezTo>
                    <a:pt x="41095" y="294989"/>
                    <a:pt x="41004" y="294868"/>
                    <a:pt x="40974" y="294716"/>
                  </a:cubicBezTo>
                  <a:lnTo>
                    <a:pt x="31" y="42736"/>
                  </a:lnTo>
                  <a:cubicBezTo>
                    <a:pt x="0" y="42433"/>
                    <a:pt x="213" y="42159"/>
                    <a:pt x="487" y="42098"/>
                  </a:cubicBezTo>
                  <a:lnTo>
                    <a:pt x="258698" y="31"/>
                  </a:lnTo>
                  <a:cubicBezTo>
                    <a:pt x="258850" y="0"/>
                    <a:pt x="259002" y="31"/>
                    <a:pt x="259124" y="122"/>
                  </a:cubicBezTo>
                  <a:cubicBezTo>
                    <a:pt x="259245" y="213"/>
                    <a:pt x="259337" y="335"/>
                    <a:pt x="259337" y="487"/>
                  </a:cubicBezTo>
                  <a:lnTo>
                    <a:pt x="300280" y="252466"/>
                  </a:lnTo>
                  <a:cubicBezTo>
                    <a:pt x="300340" y="252770"/>
                    <a:pt x="300128" y="253043"/>
                    <a:pt x="299824" y="253104"/>
                  </a:cubicBezTo>
                  <a:lnTo>
                    <a:pt x="41612" y="295172"/>
                  </a:lnTo>
                  <a:cubicBezTo>
                    <a:pt x="41612" y="295172"/>
                    <a:pt x="41582" y="295172"/>
                    <a:pt x="41551" y="295172"/>
                  </a:cubicBezTo>
                  <a:close/>
                  <a:moveTo>
                    <a:pt x="1216" y="43101"/>
                  </a:moveTo>
                  <a:lnTo>
                    <a:pt x="42007" y="293986"/>
                  </a:lnTo>
                  <a:lnTo>
                    <a:pt x="299094" y="252101"/>
                  </a:lnTo>
                  <a:lnTo>
                    <a:pt x="258334" y="121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-2278350" y="3200525"/>
              <a:ext cx="3602134" cy="3546542"/>
            </a:xfrm>
            <a:custGeom>
              <a:avLst/>
              <a:gdLst/>
              <a:ahLst/>
              <a:cxnLst/>
              <a:rect l="l" t="t" r="r" b="b"/>
              <a:pathLst>
                <a:path w="354628" h="349155" extrusionOk="0">
                  <a:moveTo>
                    <a:pt x="61825" y="349155"/>
                  </a:moveTo>
                  <a:cubicBezTo>
                    <a:pt x="61704" y="349155"/>
                    <a:pt x="61582" y="349124"/>
                    <a:pt x="61461" y="349033"/>
                  </a:cubicBezTo>
                  <a:cubicBezTo>
                    <a:pt x="61309" y="348942"/>
                    <a:pt x="61217" y="348820"/>
                    <a:pt x="61187" y="348638"/>
                  </a:cubicBezTo>
                  <a:lnTo>
                    <a:pt x="61" y="63558"/>
                  </a:lnTo>
                  <a:cubicBezTo>
                    <a:pt x="0" y="63223"/>
                    <a:pt x="213" y="62889"/>
                    <a:pt x="548" y="62798"/>
                  </a:cubicBezTo>
                  <a:lnTo>
                    <a:pt x="292681" y="31"/>
                  </a:lnTo>
                  <a:cubicBezTo>
                    <a:pt x="292833" y="1"/>
                    <a:pt x="293015" y="31"/>
                    <a:pt x="293167" y="122"/>
                  </a:cubicBezTo>
                  <a:cubicBezTo>
                    <a:pt x="293289" y="213"/>
                    <a:pt x="293380" y="365"/>
                    <a:pt x="293441" y="517"/>
                  </a:cubicBezTo>
                  <a:lnTo>
                    <a:pt x="354536" y="285597"/>
                  </a:lnTo>
                  <a:cubicBezTo>
                    <a:pt x="354627" y="285962"/>
                    <a:pt x="354384" y="286296"/>
                    <a:pt x="354050" y="286357"/>
                  </a:cubicBezTo>
                  <a:lnTo>
                    <a:pt x="61916" y="349124"/>
                  </a:lnTo>
                  <a:cubicBezTo>
                    <a:pt x="61886" y="349124"/>
                    <a:pt x="61856" y="349155"/>
                    <a:pt x="61825" y="349155"/>
                  </a:cubicBezTo>
                  <a:close/>
                  <a:moveTo>
                    <a:pt x="1429" y="63922"/>
                  </a:moveTo>
                  <a:lnTo>
                    <a:pt x="62281" y="347756"/>
                  </a:lnTo>
                  <a:lnTo>
                    <a:pt x="353168" y="285263"/>
                  </a:lnTo>
                  <a:lnTo>
                    <a:pt x="292316" y="139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18"/>
          <p:cNvGrpSpPr/>
          <p:nvPr/>
        </p:nvGrpSpPr>
        <p:grpSpPr>
          <a:xfrm>
            <a:off x="7761550" y="-1609025"/>
            <a:ext cx="3602134" cy="3546542"/>
            <a:chOff x="-3084675" y="315725"/>
            <a:chExt cx="3602134" cy="3546542"/>
          </a:xfrm>
        </p:grpSpPr>
        <p:sp>
          <p:nvSpPr>
            <p:cNvPr id="475" name="Google Shape;475;p18"/>
            <p:cNvSpPr/>
            <p:nvPr/>
          </p:nvSpPr>
          <p:spPr>
            <a:xfrm rot="10800000">
              <a:off x="-2555749" y="729802"/>
              <a:ext cx="2614155" cy="2565977"/>
            </a:xfrm>
            <a:custGeom>
              <a:avLst/>
              <a:gdLst/>
              <a:ahLst/>
              <a:cxnLst/>
              <a:rect l="l" t="t" r="r" b="b"/>
              <a:pathLst>
                <a:path w="257362" h="252619" extrusionOk="0">
                  <a:moveTo>
                    <a:pt x="28330" y="252618"/>
                  </a:moveTo>
                  <a:cubicBezTo>
                    <a:pt x="28238" y="252618"/>
                    <a:pt x="28147" y="252588"/>
                    <a:pt x="28056" y="252527"/>
                  </a:cubicBezTo>
                  <a:cubicBezTo>
                    <a:pt x="27934" y="252436"/>
                    <a:pt x="27874" y="252314"/>
                    <a:pt x="27874" y="252193"/>
                  </a:cubicBezTo>
                  <a:lnTo>
                    <a:pt x="31" y="29211"/>
                  </a:lnTo>
                  <a:cubicBezTo>
                    <a:pt x="1" y="28937"/>
                    <a:pt x="183" y="28694"/>
                    <a:pt x="457" y="28663"/>
                  </a:cubicBezTo>
                  <a:lnTo>
                    <a:pt x="228941" y="0"/>
                  </a:lnTo>
                  <a:cubicBezTo>
                    <a:pt x="229063" y="0"/>
                    <a:pt x="229215" y="31"/>
                    <a:pt x="229306" y="122"/>
                  </a:cubicBezTo>
                  <a:cubicBezTo>
                    <a:pt x="229397" y="183"/>
                    <a:pt x="229488" y="304"/>
                    <a:pt x="229488" y="426"/>
                  </a:cubicBezTo>
                  <a:lnTo>
                    <a:pt x="257331" y="223408"/>
                  </a:lnTo>
                  <a:cubicBezTo>
                    <a:pt x="257361" y="223681"/>
                    <a:pt x="257179" y="223925"/>
                    <a:pt x="256905" y="223955"/>
                  </a:cubicBezTo>
                  <a:lnTo>
                    <a:pt x="28421" y="252618"/>
                  </a:lnTo>
                  <a:cubicBezTo>
                    <a:pt x="28390" y="252618"/>
                    <a:pt x="28360" y="252618"/>
                    <a:pt x="28330" y="252618"/>
                  </a:cubicBezTo>
                  <a:close/>
                  <a:moveTo>
                    <a:pt x="1065" y="29575"/>
                  </a:moveTo>
                  <a:lnTo>
                    <a:pt x="28786" y="251585"/>
                  </a:lnTo>
                  <a:lnTo>
                    <a:pt x="256297" y="223074"/>
                  </a:lnTo>
                  <a:lnTo>
                    <a:pt x="228577" y="1034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 rot="10800000">
              <a:off x="-1684411" y="1430114"/>
              <a:ext cx="1153171" cy="1137721"/>
            </a:xfrm>
            <a:custGeom>
              <a:avLst/>
              <a:gdLst/>
              <a:ahLst/>
              <a:cxnLst/>
              <a:rect l="l" t="t" r="r" b="b"/>
              <a:pathLst>
                <a:path w="113529" h="112008" extrusionOk="0">
                  <a:moveTo>
                    <a:pt x="122" y="86141"/>
                  </a:moveTo>
                  <a:cubicBezTo>
                    <a:pt x="92" y="86111"/>
                    <a:pt x="61" y="86080"/>
                    <a:pt x="31" y="86050"/>
                  </a:cubicBezTo>
                  <a:cubicBezTo>
                    <a:pt x="1" y="85989"/>
                    <a:pt x="1" y="85959"/>
                    <a:pt x="1" y="85898"/>
                  </a:cubicBezTo>
                  <a:lnTo>
                    <a:pt x="25259" y="152"/>
                  </a:lnTo>
                  <a:cubicBezTo>
                    <a:pt x="25290" y="61"/>
                    <a:pt x="25411" y="0"/>
                    <a:pt x="25503" y="31"/>
                  </a:cubicBezTo>
                  <a:lnTo>
                    <a:pt x="113377" y="25867"/>
                  </a:lnTo>
                  <a:cubicBezTo>
                    <a:pt x="113437" y="25867"/>
                    <a:pt x="113468" y="25897"/>
                    <a:pt x="113498" y="25958"/>
                  </a:cubicBezTo>
                  <a:cubicBezTo>
                    <a:pt x="113529" y="25988"/>
                    <a:pt x="113529" y="26049"/>
                    <a:pt x="113529" y="26110"/>
                  </a:cubicBezTo>
                  <a:lnTo>
                    <a:pt x="88270" y="111856"/>
                  </a:lnTo>
                  <a:cubicBezTo>
                    <a:pt x="88239" y="111947"/>
                    <a:pt x="88118" y="112008"/>
                    <a:pt x="88027" y="111977"/>
                  </a:cubicBezTo>
                  <a:lnTo>
                    <a:pt x="153" y="86141"/>
                  </a:lnTo>
                  <a:cubicBezTo>
                    <a:pt x="122" y="86141"/>
                    <a:pt x="122" y="86141"/>
                    <a:pt x="122" y="86141"/>
                  </a:cubicBezTo>
                  <a:close/>
                  <a:moveTo>
                    <a:pt x="25594" y="456"/>
                  </a:moveTo>
                  <a:lnTo>
                    <a:pt x="426" y="85807"/>
                  </a:lnTo>
                  <a:lnTo>
                    <a:pt x="87935" y="111552"/>
                  </a:lnTo>
                  <a:lnTo>
                    <a:pt x="113073" y="2617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10800000">
              <a:off x="-1745541" y="1395523"/>
              <a:ext cx="1235599" cy="1217387"/>
            </a:xfrm>
            <a:custGeom>
              <a:avLst/>
              <a:gdLst/>
              <a:ahLst/>
              <a:cxnLst/>
              <a:rect l="l" t="t" r="r" b="b"/>
              <a:pathLst>
                <a:path w="121644" h="119851" extrusionOk="0">
                  <a:moveTo>
                    <a:pt x="152" y="95382"/>
                  </a:moveTo>
                  <a:cubicBezTo>
                    <a:pt x="91" y="95382"/>
                    <a:pt x="61" y="95351"/>
                    <a:pt x="31" y="95291"/>
                  </a:cubicBezTo>
                  <a:cubicBezTo>
                    <a:pt x="0" y="95260"/>
                    <a:pt x="0" y="95199"/>
                    <a:pt x="31" y="95139"/>
                  </a:cubicBezTo>
                  <a:lnTo>
                    <a:pt x="23891" y="183"/>
                  </a:lnTo>
                  <a:cubicBezTo>
                    <a:pt x="23922" y="61"/>
                    <a:pt x="24043" y="0"/>
                    <a:pt x="24165" y="31"/>
                  </a:cubicBezTo>
                  <a:lnTo>
                    <a:pt x="121492" y="24438"/>
                  </a:lnTo>
                  <a:cubicBezTo>
                    <a:pt x="121553" y="24469"/>
                    <a:pt x="121583" y="24499"/>
                    <a:pt x="121614" y="24560"/>
                  </a:cubicBezTo>
                  <a:cubicBezTo>
                    <a:pt x="121644" y="24590"/>
                    <a:pt x="121644" y="24651"/>
                    <a:pt x="121644" y="24712"/>
                  </a:cubicBezTo>
                  <a:lnTo>
                    <a:pt x="97753" y="119668"/>
                  </a:lnTo>
                  <a:cubicBezTo>
                    <a:pt x="97722" y="119789"/>
                    <a:pt x="97631" y="119850"/>
                    <a:pt x="97510" y="119820"/>
                  </a:cubicBezTo>
                  <a:lnTo>
                    <a:pt x="183" y="95412"/>
                  </a:lnTo>
                  <a:cubicBezTo>
                    <a:pt x="152" y="95382"/>
                    <a:pt x="152" y="95382"/>
                    <a:pt x="152" y="95382"/>
                  </a:cubicBezTo>
                  <a:close/>
                  <a:moveTo>
                    <a:pt x="24256" y="487"/>
                  </a:moveTo>
                  <a:lnTo>
                    <a:pt x="487" y="95047"/>
                  </a:lnTo>
                  <a:lnTo>
                    <a:pt x="97388" y="119364"/>
                  </a:lnTo>
                  <a:lnTo>
                    <a:pt x="121188" y="24803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10800000">
              <a:off x="-1813783" y="1325748"/>
              <a:ext cx="1343360" cy="1321430"/>
            </a:xfrm>
            <a:custGeom>
              <a:avLst/>
              <a:gdLst/>
              <a:ahLst/>
              <a:cxnLst/>
              <a:rect l="l" t="t" r="r" b="b"/>
              <a:pathLst>
                <a:path w="132253" h="130094" extrusionOk="0">
                  <a:moveTo>
                    <a:pt x="183" y="107084"/>
                  </a:moveTo>
                  <a:cubicBezTo>
                    <a:pt x="122" y="107054"/>
                    <a:pt x="92" y="107023"/>
                    <a:pt x="61" y="106993"/>
                  </a:cubicBezTo>
                  <a:cubicBezTo>
                    <a:pt x="31" y="106932"/>
                    <a:pt x="1" y="106871"/>
                    <a:pt x="31" y="106811"/>
                  </a:cubicBezTo>
                  <a:lnTo>
                    <a:pt x="22524" y="213"/>
                  </a:lnTo>
                  <a:cubicBezTo>
                    <a:pt x="22524" y="61"/>
                    <a:pt x="22676" y="1"/>
                    <a:pt x="22797" y="31"/>
                  </a:cubicBezTo>
                  <a:lnTo>
                    <a:pt x="132070" y="23010"/>
                  </a:lnTo>
                  <a:cubicBezTo>
                    <a:pt x="132131" y="23010"/>
                    <a:pt x="132161" y="23071"/>
                    <a:pt x="132192" y="23101"/>
                  </a:cubicBezTo>
                  <a:cubicBezTo>
                    <a:pt x="132252" y="23162"/>
                    <a:pt x="132252" y="23223"/>
                    <a:pt x="132252" y="23284"/>
                  </a:cubicBezTo>
                  <a:lnTo>
                    <a:pt x="109760" y="129911"/>
                  </a:lnTo>
                  <a:cubicBezTo>
                    <a:pt x="109729" y="130033"/>
                    <a:pt x="109608" y="130094"/>
                    <a:pt x="109486" y="130094"/>
                  </a:cubicBezTo>
                  <a:lnTo>
                    <a:pt x="213" y="107084"/>
                  </a:lnTo>
                  <a:cubicBezTo>
                    <a:pt x="213" y="107084"/>
                    <a:pt x="183" y="107084"/>
                    <a:pt x="183" y="107084"/>
                  </a:cubicBezTo>
                  <a:close/>
                  <a:moveTo>
                    <a:pt x="22919" y="517"/>
                  </a:moveTo>
                  <a:lnTo>
                    <a:pt x="548" y="106689"/>
                  </a:lnTo>
                  <a:lnTo>
                    <a:pt x="109334" y="129577"/>
                  </a:lnTo>
                  <a:lnTo>
                    <a:pt x="131736" y="23436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10800000">
              <a:off x="-1896214" y="1256896"/>
              <a:ext cx="1458820" cy="1432888"/>
            </a:xfrm>
            <a:custGeom>
              <a:avLst/>
              <a:gdLst/>
              <a:ahLst/>
              <a:cxnLst/>
              <a:rect l="l" t="t" r="r" b="b"/>
              <a:pathLst>
                <a:path w="143620" h="141067" extrusionOk="0">
                  <a:moveTo>
                    <a:pt x="183" y="121340"/>
                  </a:moveTo>
                  <a:cubicBezTo>
                    <a:pt x="122" y="121310"/>
                    <a:pt x="91" y="121279"/>
                    <a:pt x="61" y="121249"/>
                  </a:cubicBezTo>
                  <a:cubicBezTo>
                    <a:pt x="0" y="121188"/>
                    <a:pt x="0" y="121097"/>
                    <a:pt x="0" y="121036"/>
                  </a:cubicBezTo>
                  <a:lnTo>
                    <a:pt x="19271" y="244"/>
                  </a:lnTo>
                  <a:cubicBezTo>
                    <a:pt x="19302" y="92"/>
                    <a:pt x="19423" y="1"/>
                    <a:pt x="19575" y="31"/>
                  </a:cubicBezTo>
                  <a:lnTo>
                    <a:pt x="143377" y="19728"/>
                  </a:lnTo>
                  <a:cubicBezTo>
                    <a:pt x="143468" y="19728"/>
                    <a:pt x="143529" y="19758"/>
                    <a:pt x="143559" y="19819"/>
                  </a:cubicBezTo>
                  <a:cubicBezTo>
                    <a:pt x="143590" y="19880"/>
                    <a:pt x="143620" y="19940"/>
                    <a:pt x="143620" y="20032"/>
                  </a:cubicBezTo>
                  <a:lnTo>
                    <a:pt x="124319" y="140824"/>
                  </a:lnTo>
                  <a:cubicBezTo>
                    <a:pt x="124319" y="140976"/>
                    <a:pt x="124167" y="141067"/>
                    <a:pt x="124015" y="141036"/>
                  </a:cubicBezTo>
                  <a:lnTo>
                    <a:pt x="213" y="121340"/>
                  </a:lnTo>
                  <a:cubicBezTo>
                    <a:pt x="213" y="121340"/>
                    <a:pt x="183" y="121340"/>
                    <a:pt x="183" y="121340"/>
                  </a:cubicBezTo>
                  <a:close/>
                  <a:moveTo>
                    <a:pt x="19758" y="578"/>
                  </a:moveTo>
                  <a:lnTo>
                    <a:pt x="578" y="120854"/>
                  </a:lnTo>
                  <a:lnTo>
                    <a:pt x="123863" y="140459"/>
                  </a:lnTo>
                  <a:lnTo>
                    <a:pt x="143042" y="20184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8"/>
            <p:cNvSpPr/>
            <p:nvPr/>
          </p:nvSpPr>
          <p:spPr>
            <a:xfrm rot="10800000">
              <a:off x="-1962606" y="1220151"/>
              <a:ext cx="1551761" cy="1519643"/>
            </a:xfrm>
            <a:custGeom>
              <a:avLst/>
              <a:gdLst/>
              <a:ahLst/>
              <a:cxnLst/>
              <a:rect l="l" t="t" r="r" b="b"/>
              <a:pathLst>
                <a:path w="152770" h="149608" extrusionOk="0">
                  <a:moveTo>
                    <a:pt x="243" y="137298"/>
                  </a:moveTo>
                  <a:cubicBezTo>
                    <a:pt x="183" y="137267"/>
                    <a:pt x="122" y="137237"/>
                    <a:pt x="91" y="137206"/>
                  </a:cubicBezTo>
                  <a:cubicBezTo>
                    <a:pt x="31" y="137146"/>
                    <a:pt x="0" y="137055"/>
                    <a:pt x="31" y="136963"/>
                  </a:cubicBezTo>
                  <a:lnTo>
                    <a:pt x="12067" y="274"/>
                  </a:lnTo>
                  <a:cubicBezTo>
                    <a:pt x="12098" y="92"/>
                    <a:pt x="12219" y="1"/>
                    <a:pt x="12402" y="1"/>
                  </a:cubicBezTo>
                  <a:lnTo>
                    <a:pt x="152496" y="12281"/>
                  </a:lnTo>
                  <a:cubicBezTo>
                    <a:pt x="152587" y="12281"/>
                    <a:pt x="152647" y="12341"/>
                    <a:pt x="152708" y="12402"/>
                  </a:cubicBezTo>
                  <a:cubicBezTo>
                    <a:pt x="152739" y="12463"/>
                    <a:pt x="152769" y="12524"/>
                    <a:pt x="152769" y="12615"/>
                  </a:cubicBezTo>
                  <a:lnTo>
                    <a:pt x="140702" y="149304"/>
                  </a:lnTo>
                  <a:cubicBezTo>
                    <a:pt x="140702" y="149486"/>
                    <a:pt x="140550" y="149608"/>
                    <a:pt x="140398" y="149577"/>
                  </a:cubicBezTo>
                  <a:lnTo>
                    <a:pt x="274" y="137298"/>
                  </a:lnTo>
                  <a:cubicBezTo>
                    <a:pt x="274" y="137298"/>
                    <a:pt x="274" y="137298"/>
                    <a:pt x="243" y="137298"/>
                  </a:cubicBezTo>
                  <a:close/>
                  <a:moveTo>
                    <a:pt x="12645" y="609"/>
                  </a:moveTo>
                  <a:lnTo>
                    <a:pt x="639" y="136720"/>
                  </a:lnTo>
                  <a:lnTo>
                    <a:pt x="140155" y="148970"/>
                  </a:lnTo>
                  <a:lnTo>
                    <a:pt x="152131" y="12858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8"/>
            <p:cNvSpPr/>
            <p:nvPr/>
          </p:nvSpPr>
          <p:spPr>
            <a:xfrm rot="10800000">
              <a:off x="-2038252" y="1163335"/>
              <a:ext cx="1664144" cy="1626470"/>
            </a:xfrm>
            <a:custGeom>
              <a:avLst/>
              <a:gdLst/>
              <a:ahLst/>
              <a:cxnLst/>
              <a:rect l="l" t="t" r="r" b="b"/>
              <a:pathLst>
                <a:path w="163834" h="160125" extrusionOk="0">
                  <a:moveTo>
                    <a:pt x="274" y="154106"/>
                  </a:moveTo>
                  <a:cubicBezTo>
                    <a:pt x="213" y="154076"/>
                    <a:pt x="152" y="154046"/>
                    <a:pt x="91" y="153985"/>
                  </a:cubicBezTo>
                  <a:cubicBezTo>
                    <a:pt x="31" y="153924"/>
                    <a:pt x="0" y="153833"/>
                    <a:pt x="0" y="153742"/>
                  </a:cubicBezTo>
                  <a:lnTo>
                    <a:pt x="5927" y="335"/>
                  </a:lnTo>
                  <a:cubicBezTo>
                    <a:pt x="5958" y="153"/>
                    <a:pt x="6110" y="1"/>
                    <a:pt x="6292" y="1"/>
                  </a:cubicBezTo>
                  <a:lnTo>
                    <a:pt x="163529" y="6019"/>
                  </a:lnTo>
                  <a:cubicBezTo>
                    <a:pt x="163590" y="6019"/>
                    <a:pt x="163681" y="6080"/>
                    <a:pt x="163742" y="6141"/>
                  </a:cubicBezTo>
                  <a:cubicBezTo>
                    <a:pt x="163803" y="6201"/>
                    <a:pt x="163833" y="6293"/>
                    <a:pt x="163833" y="6384"/>
                  </a:cubicBezTo>
                  <a:lnTo>
                    <a:pt x="157906" y="159790"/>
                  </a:lnTo>
                  <a:cubicBezTo>
                    <a:pt x="157875" y="159973"/>
                    <a:pt x="157723" y="160125"/>
                    <a:pt x="157541" y="160125"/>
                  </a:cubicBezTo>
                  <a:lnTo>
                    <a:pt x="335" y="154106"/>
                  </a:lnTo>
                  <a:cubicBezTo>
                    <a:pt x="304" y="154106"/>
                    <a:pt x="274" y="154106"/>
                    <a:pt x="274" y="154106"/>
                  </a:cubicBezTo>
                  <a:close/>
                  <a:moveTo>
                    <a:pt x="6596" y="700"/>
                  </a:moveTo>
                  <a:lnTo>
                    <a:pt x="669" y="153438"/>
                  </a:lnTo>
                  <a:lnTo>
                    <a:pt x="157237" y="159426"/>
                  </a:lnTo>
                  <a:lnTo>
                    <a:pt x="163164" y="6688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 rot="10800000">
              <a:off x="-2144467" y="1082431"/>
              <a:ext cx="1846613" cy="1805232"/>
            </a:xfrm>
            <a:custGeom>
              <a:avLst/>
              <a:gdLst/>
              <a:ahLst/>
              <a:cxnLst/>
              <a:rect l="l" t="t" r="r" b="b"/>
              <a:pathLst>
                <a:path w="181798" h="177724" extrusionOk="0">
                  <a:moveTo>
                    <a:pt x="5198" y="177723"/>
                  </a:moveTo>
                  <a:cubicBezTo>
                    <a:pt x="5107" y="177723"/>
                    <a:pt x="5046" y="177693"/>
                    <a:pt x="4985" y="177632"/>
                  </a:cubicBezTo>
                  <a:cubicBezTo>
                    <a:pt x="4925" y="177571"/>
                    <a:pt x="4864" y="177480"/>
                    <a:pt x="4864" y="177359"/>
                  </a:cubicBezTo>
                  <a:lnTo>
                    <a:pt x="0" y="5472"/>
                  </a:lnTo>
                  <a:cubicBezTo>
                    <a:pt x="0" y="5259"/>
                    <a:pt x="152" y="5076"/>
                    <a:pt x="365" y="5076"/>
                  </a:cubicBezTo>
                  <a:lnTo>
                    <a:pt x="176539" y="0"/>
                  </a:lnTo>
                  <a:cubicBezTo>
                    <a:pt x="176630" y="0"/>
                    <a:pt x="176721" y="31"/>
                    <a:pt x="176812" y="92"/>
                  </a:cubicBezTo>
                  <a:cubicBezTo>
                    <a:pt x="176873" y="152"/>
                    <a:pt x="176903" y="244"/>
                    <a:pt x="176903" y="365"/>
                  </a:cubicBezTo>
                  <a:lnTo>
                    <a:pt x="181797" y="172282"/>
                  </a:lnTo>
                  <a:cubicBezTo>
                    <a:pt x="181797" y="172465"/>
                    <a:pt x="181645" y="172647"/>
                    <a:pt x="181432" y="172647"/>
                  </a:cubicBezTo>
                  <a:lnTo>
                    <a:pt x="5259" y="177723"/>
                  </a:lnTo>
                  <a:cubicBezTo>
                    <a:pt x="5229" y="177723"/>
                    <a:pt x="5229" y="177723"/>
                    <a:pt x="5198" y="177723"/>
                  </a:cubicBezTo>
                  <a:close/>
                  <a:moveTo>
                    <a:pt x="760" y="5806"/>
                  </a:moveTo>
                  <a:lnTo>
                    <a:pt x="5593" y="176963"/>
                  </a:lnTo>
                  <a:lnTo>
                    <a:pt x="181037" y="171918"/>
                  </a:lnTo>
                  <a:lnTo>
                    <a:pt x="176174" y="76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 rot="10800000">
              <a:off x="-2323244" y="942857"/>
              <a:ext cx="2183141" cy="2138367"/>
            </a:xfrm>
            <a:custGeom>
              <a:avLst/>
              <a:gdLst/>
              <a:ahLst/>
              <a:cxnLst/>
              <a:rect l="l" t="t" r="r" b="b"/>
              <a:pathLst>
                <a:path w="214929" h="210521" extrusionOk="0">
                  <a:moveTo>
                    <a:pt x="14499" y="210520"/>
                  </a:moveTo>
                  <a:cubicBezTo>
                    <a:pt x="14408" y="210520"/>
                    <a:pt x="14317" y="210490"/>
                    <a:pt x="14256" y="210429"/>
                  </a:cubicBezTo>
                  <a:cubicBezTo>
                    <a:pt x="14165" y="210338"/>
                    <a:pt x="14134" y="210247"/>
                    <a:pt x="14104" y="210125"/>
                  </a:cubicBezTo>
                  <a:lnTo>
                    <a:pt x="0" y="15016"/>
                  </a:lnTo>
                  <a:cubicBezTo>
                    <a:pt x="0" y="14773"/>
                    <a:pt x="183" y="14590"/>
                    <a:pt x="395" y="14560"/>
                  </a:cubicBezTo>
                  <a:lnTo>
                    <a:pt x="200338" y="31"/>
                  </a:lnTo>
                  <a:cubicBezTo>
                    <a:pt x="200460" y="0"/>
                    <a:pt x="200581" y="61"/>
                    <a:pt x="200642" y="122"/>
                  </a:cubicBezTo>
                  <a:cubicBezTo>
                    <a:pt x="200733" y="183"/>
                    <a:pt x="200794" y="304"/>
                    <a:pt x="200794" y="426"/>
                  </a:cubicBezTo>
                  <a:lnTo>
                    <a:pt x="214898" y="195535"/>
                  </a:lnTo>
                  <a:cubicBezTo>
                    <a:pt x="214928" y="195748"/>
                    <a:pt x="214746" y="195961"/>
                    <a:pt x="214503" y="195991"/>
                  </a:cubicBezTo>
                  <a:lnTo>
                    <a:pt x="14560" y="210520"/>
                  </a:lnTo>
                  <a:cubicBezTo>
                    <a:pt x="14560" y="210520"/>
                    <a:pt x="14529" y="210520"/>
                    <a:pt x="14499" y="210520"/>
                  </a:cubicBezTo>
                  <a:close/>
                  <a:moveTo>
                    <a:pt x="882" y="15381"/>
                  </a:moveTo>
                  <a:lnTo>
                    <a:pt x="14925" y="209639"/>
                  </a:lnTo>
                  <a:lnTo>
                    <a:pt x="214016" y="195170"/>
                  </a:lnTo>
                  <a:lnTo>
                    <a:pt x="199974" y="882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10800000">
              <a:off x="-2784546" y="568921"/>
              <a:ext cx="3050714" cy="2998524"/>
            </a:xfrm>
            <a:custGeom>
              <a:avLst/>
              <a:gdLst/>
              <a:ahLst/>
              <a:cxnLst/>
              <a:rect l="l" t="t" r="r" b="b"/>
              <a:pathLst>
                <a:path w="300341" h="295203" extrusionOk="0">
                  <a:moveTo>
                    <a:pt x="41551" y="295172"/>
                  </a:moveTo>
                  <a:cubicBezTo>
                    <a:pt x="41430" y="295202"/>
                    <a:pt x="41308" y="295141"/>
                    <a:pt x="41217" y="295081"/>
                  </a:cubicBezTo>
                  <a:cubicBezTo>
                    <a:pt x="41095" y="294989"/>
                    <a:pt x="41004" y="294868"/>
                    <a:pt x="40974" y="294716"/>
                  </a:cubicBezTo>
                  <a:lnTo>
                    <a:pt x="31" y="42736"/>
                  </a:lnTo>
                  <a:cubicBezTo>
                    <a:pt x="0" y="42433"/>
                    <a:pt x="213" y="42159"/>
                    <a:pt x="487" y="42098"/>
                  </a:cubicBezTo>
                  <a:lnTo>
                    <a:pt x="258698" y="31"/>
                  </a:lnTo>
                  <a:cubicBezTo>
                    <a:pt x="258850" y="0"/>
                    <a:pt x="259002" y="31"/>
                    <a:pt x="259124" y="122"/>
                  </a:cubicBezTo>
                  <a:cubicBezTo>
                    <a:pt x="259245" y="213"/>
                    <a:pt x="259337" y="335"/>
                    <a:pt x="259337" y="487"/>
                  </a:cubicBezTo>
                  <a:lnTo>
                    <a:pt x="300280" y="252466"/>
                  </a:lnTo>
                  <a:cubicBezTo>
                    <a:pt x="300340" y="252770"/>
                    <a:pt x="300128" y="253043"/>
                    <a:pt x="299824" y="253104"/>
                  </a:cubicBezTo>
                  <a:lnTo>
                    <a:pt x="41612" y="295172"/>
                  </a:lnTo>
                  <a:cubicBezTo>
                    <a:pt x="41612" y="295172"/>
                    <a:pt x="41582" y="295172"/>
                    <a:pt x="41551" y="295172"/>
                  </a:cubicBezTo>
                  <a:close/>
                  <a:moveTo>
                    <a:pt x="1216" y="43101"/>
                  </a:moveTo>
                  <a:lnTo>
                    <a:pt x="42007" y="293986"/>
                  </a:lnTo>
                  <a:lnTo>
                    <a:pt x="299094" y="252101"/>
                  </a:lnTo>
                  <a:lnTo>
                    <a:pt x="258334" y="1216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10800000">
              <a:off x="-3084675" y="315725"/>
              <a:ext cx="3602134" cy="3546542"/>
            </a:xfrm>
            <a:custGeom>
              <a:avLst/>
              <a:gdLst/>
              <a:ahLst/>
              <a:cxnLst/>
              <a:rect l="l" t="t" r="r" b="b"/>
              <a:pathLst>
                <a:path w="354628" h="349155" extrusionOk="0">
                  <a:moveTo>
                    <a:pt x="61825" y="349155"/>
                  </a:moveTo>
                  <a:cubicBezTo>
                    <a:pt x="61704" y="349155"/>
                    <a:pt x="61582" y="349124"/>
                    <a:pt x="61461" y="349033"/>
                  </a:cubicBezTo>
                  <a:cubicBezTo>
                    <a:pt x="61309" y="348942"/>
                    <a:pt x="61217" y="348820"/>
                    <a:pt x="61187" y="348638"/>
                  </a:cubicBezTo>
                  <a:lnTo>
                    <a:pt x="61" y="63558"/>
                  </a:lnTo>
                  <a:cubicBezTo>
                    <a:pt x="0" y="63223"/>
                    <a:pt x="213" y="62889"/>
                    <a:pt x="548" y="62798"/>
                  </a:cubicBezTo>
                  <a:lnTo>
                    <a:pt x="292681" y="31"/>
                  </a:lnTo>
                  <a:cubicBezTo>
                    <a:pt x="292833" y="1"/>
                    <a:pt x="293015" y="31"/>
                    <a:pt x="293167" y="122"/>
                  </a:cubicBezTo>
                  <a:cubicBezTo>
                    <a:pt x="293289" y="213"/>
                    <a:pt x="293380" y="365"/>
                    <a:pt x="293441" y="517"/>
                  </a:cubicBezTo>
                  <a:lnTo>
                    <a:pt x="354536" y="285597"/>
                  </a:lnTo>
                  <a:cubicBezTo>
                    <a:pt x="354627" y="285962"/>
                    <a:pt x="354384" y="286296"/>
                    <a:pt x="354050" y="286357"/>
                  </a:cubicBezTo>
                  <a:lnTo>
                    <a:pt x="61916" y="349124"/>
                  </a:lnTo>
                  <a:cubicBezTo>
                    <a:pt x="61886" y="349124"/>
                    <a:pt x="61856" y="349155"/>
                    <a:pt x="61825" y="349155"/>
                  </a:cubicBezTo>
                  <a:close/>
                  <a:moveTo>
                    <a:pt x="1429" y="63922"/>
                  </a:moveTo>
                  <a:lnTo>
                    <a:pt x="62281" y="347756"/>
                  </a:lnTo>
                  <a:lnTo>
                    <a:pt x="353168" y="285263"/>
                  </a:lnTo>
                  <a:lnTo>
                    <a:pt x="292316" y="1399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bg>
      <p:bgPr>
        <a:solidFill>
          <a:schemeClr val="dk1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9"/>
          <p:cNvSpPr txBox="1">
            <a:spLocks noGrp="1"/>
          </p:cNvSpPr>
          <p:nvPr>
            <p:ph type="title"/>
          </p:nvPr>
        </p:nvSpPr>
        <p:spPr>
          <a:xfrm>
            <a:off x="1272605" y="2199717"/>
            <a:ext cx="1659300" cy="4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endParaRPr/>
          </a:p>
        </p:txBody>
      </p:sp>
      <p:sp>
        <p:nvSpPr>
          <p:cNvPr id="488" name="Google Shape;488;p19"/>
          <p:cNvSpPr txBox="1">
            <a:spLocks noGrp="1"/>
          </p:cNvSpPr>
          <p:nvPr>
            <p:ph type="title" idx="2"/>
          </p:nvPr>
        </p:nvSpPr>
        <p:spPr>
          <a:xfrm>
            <a:off x="1272605" y="1841367"/>
            <a:ext cx="16593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489" name="Google Shape;489;p19"/>
          <p:cNvSpPr txBox="1">
            <a:spLocks noGrp="1"/>
          </p:cNvSpPr>
          <p:nvPr>
            <p:ph type="title" idx="3"/>
          </p:nvPr>
        </p:nvSpPr>
        <p:spPr>
          <a:xfrm>
            <a:off x="3810189" y="2199717"/>
            <a:ext cx="1528200" cy="4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endParaRPr/>
          </a:p>
        </p:txBody>
      </p:sp>
      <p:sp>
        <p:nvSpPr>
          <p:cNvPr id="490" name="Google Shape;490;p19"/>
          <p:cNvSpPr txBox="1">
            <a:spLocks noGrp="1"/>
          </p:cNvSpPr>
          <p:nvPr>
            <p:ph type="title" idx="4"/>
          </p:nvPr>
        </p:nvSpPr>
        <p:spPr>
          <a:xfrm>
            <a:off x="3810189" y="1841375"/>
            <a:ext cx="15282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491" name="Google Shape;491;p19"/>
          <p:cNvSpPr txBox="1">
            <a:spLocks noGrp="1"/>
          </p:cNvSpPr>
          <p:nvPr>
            <p:ph type="title" idx="5"/>
          </p:nvPr>
        </p:nvSpPr>
        <p:spPr>
          <a:xfrm>
            <a:off x="6212095" y="2199717"/>
            <a:ext cx="1659300" cy="4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endParaRPr/>
          </a:p>
        </p:txBody>
      </p:sp>
      <p:sp>
        <p:nvSpPr>
          <p:cNvPr id="492" name="Google Shape;492;p19"/>
          <p:cNvSpPr txBox="1">
            <a:spLocks noGrp="1"/>
          </p:cNvSpPr>
          <p:nvPr>
            <p:ph type="title" idx="6"/>
          </p:nvPr>
        </p:nvSpPr>
        <p:spPr>
          <a:xfrm>
            <a:off x="6212095" y="1841367"/>
            <a:ext cx="16593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493" name="Google Shape;493;p19"/>
          <p:cNvSpPr txBox="1">
            <a:spLocks noGrp="1"/>
          </p:cNvSpPr>
          <p:nvPr>
            <p:ph type="title" idx="7"/>
          </p:nvPr>
        </p:nvSpPr>
        <p:spPr>
          <a:xfrm>
            <a:off x="1272605" y="4076752"/>
            <a:ext cx="1659300" cy="4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endParaRPr/>
          </a:p>
        </p:txBody>
      </p:sp>
      <p:sp>
        <p:nvSpPr>
          <p:cNvPr id="494" name="Google Shape;494;p19"/>
          <p:cNvSpPr txBox="1">
            <a:spLocks noGrp="1"/>
          </p:cNvSpPr>
          <p:nvPr>
            <p:ph type="title" idx="8"/>
          </p:nvPr>
        </p:nvSpPr>
        <p:spPr>
          <a:xfrm>
            <a:off x="1272605" y="3730958"/>
            <a:ext cx="16593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495" name="Google Shape;495;p19"/>
          <p:cNvSpPr txBox="1">
            <a:spLocks noGrp="1"/>
          </p:cNvSpPr>
          <p:nvPr>
            <p:ph type="title" idx="9"/>
          </p:nvPr>
        </p:nvSpPr>
        <p:spPr>
          <a:xfrm>
            <a:off x="3744639" y="4076752"/>
            <a:ext cx="1659300" cy="4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endParaRPr/>
          </a:p>
        </p:txBody>
      </p:sp>
      <p:sp>
        <p:nvSpPr>
          <p:cNvPr id="496" name="Google Shape;496;p19"/>
          <p:cNvSpPr txBox="1">
            <a:spLocks noGrp="1"/>
          </p:cNvSpPr>
          <p:nvPr>
            <p:ph type="title" idx="13"/>
          </p:nvPr>
        </p:nvSpPr>
        <p:spPr>
          <a:xfrm>
            <a:off x="3744639" y="3730958"/>
            <a:ext cx="16593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497" name="Google Shape;497;p19"/>
          <p:cNvSpPr txBox="1">
            <a:spLocks noGrp="1"/>
          </p:cNvSpPr>
          <p:nvPr>
            <p:ph type="title" idx="14"/>
          </p:nvPr>
        </p:nvSpPr>
        <p:spPr>
          <a:xfrm>
            <a:off x="6212095" y="4076752"/>
            <a:ext cx="1659300" cy="4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endParaRPr/>
          </a:p>
        </p:txBody>
      </p:sp>
      <p:sp>
        <p:nvSpPr>
          <p:cNvPr id="498" name="Google Shape;498;p19"/>
          <p:cNvSpPr txBox="1">
            <a:spLocks noGrp="1"/>
          </p:cNvSpPr>
          <p:nvPr>
            <p:ph type="title" idx="15"/>
          </p:nvPr>
        </p:nvSpPr>
        <p:spPr>
          <a:xfrm>
            <a:off x="6212095" y="3730958"/>
            <a:ext cx="16593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499" name="Google Shape;499;p19"/>
          <p:cNvSpPr txBox="1">
            <a:spLocks noGrp="1"/>
          </p:cNvSpPr>
          <p:nvPr>
            <p:ph type="title" idx="16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9"/>
          <p:cNvSpPr txBox="1">
            <a:spLocks noGrp="1"/>
          </p:cNvSpPr>
          <p:nvPr>
            <p:ph type="title" idx="17"/>
          </p:nvPr>
        </p:nvSpPr>
        <p:spPr>
          <a:xfrm>
            <a:off x="1785005" y="1272114"/>
            <a:ext cx="6345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501" name="Google Shape;501;p19"/>
          <p:cNvSpPr txBox="1">
            <a:spLocks noGrp="1"/>
          </p:cNvSpPr>
          <p:nvPr>
            <p:ph type="title" idx="18"/>
          </p:nvPr>
        </p:nvSpPr>
        <p:spPr>
          <a:xfrm>
            <a:off x="4257039" y="1272114"/>
            <a:ext cx="6345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502" name="Google Shape;502;p19"/>
          <p:cNvSpPr txBox="1">
            <a:spLocks noGrp="1"/>
          </p:cNvSpPr>
          <p:nvPr>
            <p:ph type="title" idx="19"/>
          </p:nvPr>
        </p:nvSpPr>
        <p:spPr>
          <a:xfrm>
            <a:off x="6724495" y="1272114"/>
            <a:ext cx="6345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503" name="Google Shape;503;p19"/>
          <p:cNvSpPr txBox="1">
            <a:spLocks noGrp="1"/>
          </p:cNvSpPr>
          <p:nvPr>
            <p:ph type="title" idx="20"/>
          </p:nvPr>
        </p:nvSpPr>
        <p:spPr>
          <a:xfrm>
            <a:off x="1785005" y="3174218"/>
            <a:ext cx="6345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504" name="Google Shape;504;p19"/>
          <p:cNvSpPr txBox="1">
            <a:spLocks noGrp="1"/>
          </p:cNvSpPr>
          <p:nvPr>
            <p:ph type="title" idx="21"/>
          </p:nvPr>
        </p:nvSpPr>
        <p:spPr>
          <a:xfrm>
            <a:off x="4257039" y="3174218"/>
            <a:ext cx="6345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505" name="Google Shape;505;p19"/>
          <p:cNvSpPr txBox="1">
            <a:spLocks noGrp="1"/>
          </p:cNvSpPr>
          <p:nvPr>
            <p:ph type="title" idx="22"/>
          </p:nvPr>
        </p:nvSpPr>
        <p:spPr>
          <a:xfrm>
            <a:off x="6724495" y="3174218"/>
            <a:ext cx="6345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1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grpSp>
        <p:nvGrpSpPr>
          <p:cNvPr id="506" name="Google Shape;506;p19"/>
          <p:cNvGrpSpPr/>
          <p:nvPr/>
        </p:nvGrpSpPr>
        <p:grpSpPr>
          <a:xfrm>
            <a:off x="-5027600" y="1603659"/>
            <a:ext cx="6411225" cy="6410450"/>
            <a:chOff x="-5027600" y="1603659"/>
            <a:chExt cx="6411225" cy="6410450"/>
          </a:xfrm>
        </p:grpSpPr>
        <p:sp>
          <p:nvSpPr>
            <p:cNvPr id="507" name="Google Shape;507;p19"/>
            <p:cNvSpPr/>
            <p:nvPr/>
          </p:nvSpPr>
          <p:spPr>
            <a:xfrm>
              <a:off x="-5027600" y="1603659"/>
              <a:ext cx="6411225" cy="6410450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-4846000" y="1784509"/>
              <a:ext cx="6048025" cy="6048750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-4664762" y="1966109"/>
              <a:ext cx="5685550" cy="5685525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-4483525" y="2147734"/>
              <a:ext cx="5323075" cy="5323050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-4302287" y="2328584"/>
              <a:ext cx="4960600" cy="4960575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-4120675" y="2510209"/>
              <a:ext cx="4597375" cy="4597350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-3939450" y="2691059"/>
              <a:ext cx="4234925" cy="4235650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-3758212" y="2872659"/>
              <a:ext cx="3872450" cy="3872425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-3576975" y="3054284"/>
              <a:ext cx="3509975" cy="3509950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-3395737" y="3235134"/>
              <a:ext cx="3147500" cy="3147475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19"/>
          <p:cNvGrpSpPr/>
          <p:nvPr/>
        </p:nvGrpSpPr>
        <p:grpSpPr>
          <a:xfrm>
            <a:off x="7668775" y="-2791016"/>
            <a:ext cx="6411225" cy="6410450"/>
            <a:chOff x="-6412450" y="2048859"/>
            <a:chExt cx="6411225" cy="6410450"/>
          </a:xfrm>
        </p:grpSpPr>
        <p:sp>
          <p:nvSpPr>
            <p:cNvPr id="518" name="Google Shape;518;p19"/>
            <p:cNvSpPr/>
            <p:nvPr/>
          </p:nvSpPr>
          <p:spPr>
            <a:xfrm>
              <a:off x="-6412450" y="2048859"/>
              <a:ext cx="6411225" cy="6410450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-6230850" y="2229709"/>
              <a:ext cx="6048025" cy="6048750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>
              <a:off x="-6049612" y="2411309"/>
              <a:ext cx="5685550" cy="5685525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-5868375" y="2592934"/>
              <a:ext cx="5323075" cy="5323050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-5687137" y="2773784"/>
              <a:ext cx="4960600" cy="4960575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-5505525" y="2955409"/>
              <a:ext cx="4597375" cy="4597350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-5324300" y="3136259"/>
              <a:ext cx="4234925" cy="4235650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-5143062" y="3317859"/>
              <a:ext cx="3872450" cy="3872425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9"/>
            <p:cNvSpPr/>
            <p:nvPr/>
          </p:nvSpPr>
          <p:spPr>
            <a:xfrm>
              <a:off x="-4961825" y="3499484"/>
              <a:ext cx="3509975" cy="3509950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9"/>
            <p:cNvSpPr/>
            <p:nvPr/>
          </p:nvSpPr>
          <p:spPr>
            <a:xfrm>
              <a:off x="-4780587" y="3680334"/>
              <a:ext cx="3147500" cy="3147475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0"/>
          <p:cNvSpPr txBox="1">
            <a:spLocks noGrp="1"/>
          </p:cNvSpPr>
          <p:nvPr>
            <p:ph type="title"/>
          </p:nvPr>
        </p:nvSpPr>
        <p:spPr>
          <a:xfrm>
            <a:off x="3279450" y="3211950"/>
            <a:ext cx="2594400" cy="40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20"/>
          <p:cNvSpPr txBox="1">
            <a:spLocks noGrp="1"/>
          </p:cNvSpPr>
          <p:nvPr>
            <p:ph type="title" idx="2"/>
          </p:nvPr>
        </p:nvSpPr>
        <p:spPr>
          <a:xfrm>
            <a:off x="1866300" y="2000250"/>
            <a:ext cx="5411400" cy="1198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 sz="24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endParaRPr/>
          </a:p>
        </p:txBody>
      </p:sp>
      <p:grpSp>
        <p:nvGrpSpPr>
          <p:cNvPr id="531" name="Google Shape;531;p20"/>
          <p:cNvGrpSpPr/>
          <p:nvPr/>
        </p:nvGrpSpPr>
        <p:grpSpPr>
          <a:xfrm>
            <a:off x="-1207817" y="-2753755"/>
            <a:ext cx="11559758" cy="10704205"/>
            <a:chOff x="-1207817" y="-2753755"/>
            <a:chExt cx="11559758" cy="10704205"/>
          </a:xfrm>
        </p:grpSpPr>
        <p:sp>
          <p:nvSpPr>
            <p:cNvPr id="532" name="Google Shape;532;p20"/>
            <p:cNvSpPr/>
            <p:nvPr/>
          </p:nvSpPr>
          <p:spPr>
            <a:xfrm>
              <a:off x="2775328" y="524195"/>
              <a:ext cx="3593216" cy="4150222"/>
            </a:xfrm>
            <a:custGeom>
              <a:avLst/>
              <a:gdLst/>
              <a:ahLst/>
              <a:cxnLst/>
              <a:rect l="l" t="t" r="r" b="b"/>
              <a:pathLst>
                <a:path w="52343" h="60457" fill="none" extrusionOk="0">
                  <a:moveTo>
                    <a:pt x="1" y="15107"/>
                  </a:moveTo>
                  <a:lnTo>
                    <a:pt x="26171" y="0"/>
                  </a:lnTo>
                  <a:lnTo>
                    <a:pt x="52342" y="15107"/>
                  </a:lnTo>
                  <a:lnTo>
                    <a:pt x="52342" y="45320"/>
                  </a:lnTo>
                  <a:lnTo>
                    <a:pt x="26171" y="60457"/>
                  </a:lnTo>
                  <a:lnTo>
                    <a:pt x="1" y="4532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2205709" y="54730"/>
              <a:ext cx="4732490" cy="5087123"/>
            </a:xfrm>
            <a:custGeom>
              <a:avLst/>
              <a:gdLst/>
              <a:ahLst/>
              <a:cxnLst/>
              <a:rect l="l" t="t" r="r" b="b"/>
              <a:pathLst>
                <a:path w="68939" h="74105" fill="none" extrusionOk="0">
                  <a:moveTo>
                    <a:pt x="1" y="22675"/>
                  </a:moveTo>
                  <a:lnTo>
                    <a:pt x="29697" y="0"/>
                  </a:lnTo>
                  <a:lnTo>
                    <a:pt x="64166" y="14408"/>
                  </a:lnTo>
                  <a:lnTo>
                    <a:pt x="68938" y="51460"/>
                  </a:lnTo>
                  <a:lnTo>
                    <a:pt x="39242" y="74105"/>
                  </a:lnTo>
                  <a:lnTo>
                    <a:pt x="4773" y="59697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1636090" y="-412676"/>
              <a:ext cx="5869636" cy="6021965"/>
            </a:xfrm>
            <a:custGeom>
              <a:avLst/>
              <a:gdLst/>
              <a:ahLst/>
              <a:cxnLst/>
              <a:rect l="l" t="t" r="r" b="b"/>
              <a:pathLst>
                <a:path w="85504" h="87723" fill="none" extrusionOk="0">
                  <a:moveTo>
                    <a:pt x="1" y="30183"/>
                  </a:moveTo>
                  <a:lnTo>
                    <a:pt x="33223" y="1"/>
                  </a:lnTo>
                  <a:lnTo>
                    <a:pt x="75990" y="13679"/>
                  </a:lnTo>
                  <a:lnTo>
                    <a:pt x="85504" y="57539"/>
                  </a:lnTo>
                  <a:lnTo>
                    <a:pt x="52312" y="87722"/>
                  </a:lnTo>
                  <a:lnTo>
                    <a:pt x="9545" y="7404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1068531" y="-880082"/>
              <a:ext cx="7006850" cy="6958866"/>
            </a:xfrm>
            <a:custGeom>
              <a:avLst/>
              <a:gdLst/>
              <a:ahLst/>
              <a:cxnLst/>
              <a:rect l="l" t="t" r="r" b="b"/>
              <a:pathLst>
                <a:path w="102070" h="101371" fill="none" extrusionOk="0">
                  <a:moveTo>
                    <a:pt x="1" y="37722"/>
                  </a:moveTo>
                  <a:lnTo>
                    <a:pt x="36719" y="1"/>
                  </a:lnTo>
                  <a:lnTo>
                    <a:pt x="87784" y="12949"/>
                  </a:lnTo>
                  <a:lnTo>
                    <a:pt x="102070" y="63619"/>
                  </a:lnTo>
                  <a:lnTo>
                    <a:pt x="65321" y="101370"/>
                  </a:lnTo>
                  <a:lnTo>
                    <a:pt x="14287" y="8839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498912" y="-1349547"/>
              <a:ext cx="8146124" cy="7895698"/>
            </a:xfrm>
            <a:custGeom>
              <a:avLst/>
              <a:gdLst/>
              <a:ahLst/>
              <a:cxnLst/>
              <a:rect l="l" t="t" r="r" b="b"/>
              <a:pathLst>
                <a:path w="118666" h="115018" fill="none" extrusionOk="0">
                  <a:moveTo>
                    <a:pt x="1" y="45290"/>
                  </a:moveTo>
                  <a:lnTo>
                    <a:pt x="40245" y="1"/>
                  </a:lnTo>
                  <a:lnTo>
                    <a:pt x="99577" y="12250"/>
                  </a:lnTo>
                  <a:lnTo>
                    <a:pt x="118666" y="69759"/>
                  </a:lnTo>
                  <a:lnTo>
                    <a:pt x="78391" y="115018"/>
                  </a:lnTo>
                  <a:lnTo>
                    <a:pt x="19059" y="10276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-70707" y="-1816884"/>
              <a:ext cx="9285398" cy="8830471"/>
            </a:xfrm>
            <a:custGeom>
              <a:avLst/>
              <a:gdLst/>
              <a:ahLst/>
              <a:cxnLst/>
              <a:rect l="l" t="t" r="r" b="b"/>
              <a:pathLst>
                <a:path w="135262" h="128635" fill="none" extrusionOk="0">
                  <a:moveTo>
                    <a:pt x="1" y="52797"/>
                  </a:moveTo>
                  <a:lnTo>
                    <a:pt x="43801" y="0"/>
                  </a:lnTo>
                  <a:lnTo>
                    <a:pt x="111401" y="11520"/>
                  </a:lnTo>
                  <a:lnTo>
                    <a:pt x="135262" y="75837"/>
                  </a:lnTo>
                  <a:lnTo>
                    <a:pt x="91462" y="128634"/>
                  </a:lnTo>
                  <a:lnTo>
                    <a:pt x="23831" y="11711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-640326" y="-2284290"/>
              <a:ext cx="10422613" cy="9767372"/>
            </a:xfrm>
            <a:custGeom>
              <a:avLst/>
              <a:gdLst/>
              <a:ahLst/>
              <a:cxnLst/>
              <a:rect l="l" t="t" r="r" b="b"/>
              <a:pathLst>
                <a:path w="151828" h="142283" fill="none" extrusionOk="0">
                  <a:moveTo>
                    <a:pt x="1" y="60336"/>
                  </a:moveTo>
                  <a:lnTo>
                    <a:pt x="47327" y="1"/>
                  </a:lnTo>
                  <a:lnTo>
                    <a:pt x="123225" y="10791"/>
                  </a:lnTo>
                  <a:lnTo>
                    <a:pt x="151827" y="81917"/>
                  </a:lnTo>
                  <a:lnTo>
                    <a:pt x="104532" y="142282"/>
                  </a:lnTo>
                  <a:lnTo>
                    <a:pt x="28634" y="13146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-1207817" y="-2753755"/>
              <a:ext cx="11559758" cy="10704205"/>
            </a:xfrm>
            <a:custGeom>
              <a:avLst/>
              <a:gdLst/>
              <a:ahLst/>
              <a:cxnLst/>
              <a:rect l="l" t="t" r="r" b="b"/>
              <a:pathLst>
                <a:path w="168393" h="155930" fill="none" extrusionOk="0">
                  <a:moveTo>
                    <a:pt x="0" y="67904"/>
                  </a:moveTo>
                  <a:lnTo>
                    <a:pt x="50822" y="1"/>
                  </a:lnTo>
                  <a:lnTo>
                    <a:pt x="135018" y="10092"/>
                  </a:lnTo>
                  <a:lnTo>
                    <a:pt x="168392" y="88057"/>
                  </a:lnTo>
                  <a:lnTo>
                    <a:pt x="117571" y="155930"/>
                  </a:lnTo>
                  <a:lnTo>
                    <a:pt x="33375" y="145839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5_1_1_1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1"/>
          <p:cNvSpPr txBox="1">
            <a:spLocks noGrp="1"/>
          </p:cNvSpPr>
          <p:nvPr>
            <p:ph type="title" hasCustomPrompt="1"/>
          </p:nvPr>
        </p:nvSpPr>
        <p:spPr>
          <a:xfrm>
            <a:off x="2144035" y="1892296"/>
            <a:ext cx="9411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21"/>
          <p:cNvSpPr txBox="1">
            <a:spLocks noGrp="1"/>
          </p:cNvSpPr>
          <p:nvPr>
            <p:ph type="subTitle" idx="1"/>
          </p:nvPr>
        </p:nvSpPr>
        <p:spPr>
          <a:xfrm>
            <a:off x="1760038" y="3360868"/>
            <a:ext cx="16761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21"/>
          <p:cNvSpPr txBox="1">
            <a:spLocks noGrp="1"/>
          </p:cNvSpPr>
          <p:nvPr>
            <p:ph type="subTitle" idx="2"/>
          </p:nvPr>
        </p:nvSpPr>
        <p:spPr>
          <a:xfrm>
            <a:off x="1867286" y="2890255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544" name="Google Shape;544;p21"/>
          <p:cNvSpPr txBox="1">
            <a:spLocks noGrp="1"/>
          </p:cNvSpPr>
          <p:nvPr>
            <p:ph type="title" idx="3" hasCustomPrompt="1"/>
          </p:nvPr>
        </p:nvSpPr>
        <p:spPr>
          <a:xfrm>
            <a:off x="4120810" y="1892296"/>
            <a:ext cx="9411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21"/>
          <p:cNvSpPr txBox="1">
            <a:spLocks noGrp="1"/>
          </p:cNvSpPr>
          <p:nvPr>
            <p:ph type="subTitle" idx="4"/>
          </p:nvPr>
        </p:nvSpPr>
        <p:spPr>
          <a:xfrm>
            <a:off x="3736812" y="3360868"/>
            <a:ext cx="16761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21"/>
          <p:cNvSpPr txBox="1">
            <a:spLocks noGrp="1"/>
          </p:cNvSpPr>
          <p:nvPr>
            <p:ph type="subTitle" idx="5"/>
          </p:nvPr>
        </p:nvSpPr>
        <p:spPr>
          <a:xfrm>
            <a:off x="3844061" y="2890255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547" name="Google Shape;547;p21"/>
          <p:cNvSpPr txBox="1">
            <a:spLocks noGrp="1"/>
          </p:cNvSpPr>
          <p:nvPr>
            <p:ph type="title" idx="6" hasCustomPrompt="1"/>
          </p:nvPr>
        </p:nvSpPr>
        <p:spPr>
          <a:xfrm>
            <a:off x="6124863" y="1892296"/>
            <a:ext cx="8751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21"/>
          <p:cNvSpPr txBox="1">
            <a:spLocks noGrp="1"/>
          </p:cNvSpPr>
          <p:nvPr>
            <p:ph type="subTitle" idx="7"/>
          </p:nvPr>
        </p:nvSpPr>
        <p:spPr>
          <a:xfrm>
            <a:off x="5707864" y="3360868"/>
            <a:ext cx="16761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21"/>
          <p:cNvSpPr txBox="1">
            <a:spLocks noGrp="1"/>
          </p:cNvSpPr>
          <p:nvPr>
            <p:ph type="subTitle" idx="8"/>
          </p:nvPr>
        </p:nvSpPr>
        <p:spPr>
          <a:xfrm>
            <a:off x="5815114" y="2890255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grpSp>
        <p:nvGrpSpPr>
          <p:cNvPr id="550" name="Google Shape;550;p21"/>
          <p:cNvGrpSpPr/>
          <p:nvPr/>
        </p:nvGrpSpPr>
        <p:grpSpPr>
          <a:xfrm>
            <a:off x="6521563" y="776021"/>
            <a:ext cx="7649705" cy="7649117"/>
            <a:chOff x="6521563" y="776021"/>
            <a:chExt cx="7649705" cy="7649117"/>
          </a:xfrm>
        </p:grpSpPr>
        <p:sp>
          <p:nvSpPr>
            <p:cNvPr id="551" name="Google Shape;551;p21"/>
            <p:cNvSpPr/>
            <p:nvPr/>
          </p:nvSpPr>
          <p:spPr>
            <a:xfrm rot="-752362" flipH="1">
              <a:off x="7140958" y="1395509"/>
              <a:ext cx="6410916" cy="6410141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 rot="-752362" flipH="1">
              <a:off x="7322546" y="1576363"/>
              <a:ext cx="6047734" cy="6048459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 rot="-752362" flipH="1">
              <a:off x="7503769" y="1757967"/>
              <a:ext cx="5685276" cy="5685251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1"/>
            <p:cNvSpPr/>
            <p:nvPr/>
          </p:nvSpPr>
          <p:spPr>
            <a:xfrm rot="-752362" flipH="1">
              <a:off x="7685079" y="1939587"/>
              <a:ext cx="5322818" cy="5322793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1"/>
            <p:cNvSpPr/>
            <p:nvPr/>
          </p:nvSpPr>
          <p:spPr>
            <a:xfrm rot="-752362" flipH="1">
              <a:off x="7866220" y="2120450"/>
              <a:ext cx="4960361" cy="4960336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 rot="-752362" flipH="1">
              <a:off x="8047823" y="2302078"/>
              <a:ext cx="4597153" cy="4597128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1"/>
            <p:cNvSpPr/>
            <p:nvPr/>
          </p:nvSpPr>
          <p:spPr>
            <a:xfrm rot="-752362" flipH="1">
              <a:off x="8229037" y="2482932"/>
              <a:ext cx="4234721" cy="4235446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1"/>
            <p:cNvSpPr/>
            <p:nvPr/>
          </p:nvSpPr>
          <p:spPr>
            <a:xfrm rot="-752362" flipH="1">
              <a:off x="8410259" y="2664537"/>
              <a:ext cx="3872263" cy="3872238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 rot="-752362" flipH="1">
              <a:off x="8591569" y="2846156"/>
              <a:ext cx="3509806" cy="3509781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1"/>
            <p:cNvSpPr/>
            <p:nvPr/>
          </p:nvSpPr>
          <p:spPr>
            <a:xfrm rot="-752362" flipH="1">
              <a:off x="8772711" y="3027019"/>
              <a:ext cx="3147348" cy="3147323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21"/>
          <p:cNvGrpSpPr/>
          <p:nvPr/>
        </p:nvGrpSpPr>
        <p:grpSpPr>
          <a:xfrm>
            <a:off x="-4799211" y="-3076322"/>
            <a:ext cx="7205473" cy="7204808"/>
            <a:chOff x="-15125236" y="31878"/>
            <a:chExt cx="7205473" cy="7204808"/>
          </a:xfrm>
        </p:grpSpPr>
        <p:sp>
          <p:nvSpPr>
            <p:cNvPr id="562" name="Google Shape;562;p21"/>
            <p:cNvSpPr/>
            <p:nvPr/>
          </p:nvSpPr>
          <p:spPr>
            <a:xfrm rot="-457905" flipH="1">
              <a:off x="-14727976" y="429193"/>
              <a:ext cx="6410953" cy="6410178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1"/>
            <p:cNvSpPr/>
            <p:nvPr/>
          </p:nvSpPr>
          <p:spPr>
            <a:xfrm rot="-457905" flipH="1">
              <a:off x="-14546395" y="610041"/>
              <a:ext cx="6047768" cy="6048493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1"/>
            <p:cNvSpPr/>
            <p:nvPr/>
          </p:nvSpPr>
          <p:spPr>
            <a:xfrm rot="-457905" flipH="1">
              <a:off x="-14365177" y="791639"/>
              <a:ext cx="5685309" cy="5685284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1"/>
            <p:cNvSpPr/>
            <p:nvPr/>
          </p:nvSpPr>
          <p:spPr>
            <a:xfrm rot="-457905" flipH="1">
              <a:off x="-14183906" y="973258"/>
              <a:ext cx="5322849" cy="5322824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1"/>
            <p:cNvSpPr/>
            <p:nvPr/>
          </p:nvSpPr>
          <p:spPr>
            <a:xfrm rot="-457905" flipH="1">
              <a:off x="-14002738" y="1154110"/>
              <a:ext cx="4960389" cy="4960364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1"/>
            <p:cNvSpPr/>
            <p:nvPr/>
          </p:nvSpPr>
          <p:spPr>
            <a:xfrm rot="-457905" flipH="1">
              <a:off x="-13821142" y="1335733"/>
              <a:ext cx="4597180" cy="4597155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1"/>
            <p:cNvSpPr/>
            <p:nvPr/>
          </p:nvSpPr>
          <p:spPr>
            <a:xfrm rot="-457905" flipH="1">
              <a:off x="-13639935" y="1516581"/>
              <a:ext cx="4234745" cy="4235470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1"/>
            <p:cNvSpPr/>
            <p:nvPr/>
          </p:nvSpPr>
          <p:spPr>
            <a:xfrm rot="-457905" flipH="1">
              <a:off x="-13458718" y="1698179"/>
              <a:ext cx="3872286" cy="3872261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1"/>
            <p:cNvSpPr/>
            <p:nvPr/>
          </p:nvSpPr>
          <p:spPr>
            <a:xfrm rot="-457905" flipH="1">
              <a:off x="-13277447" y="1879798"/>
              <a:ext cx="3509826" cy="3509801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1"/>
            <p:cNvSpPr/>
            <p:nvPr/>
          </p:nvSpPr>
          <p:spPr>
            <a:xfrm rot="-457905" flipH="1">
              <a:off x="-13096279" y="2060650"/>
              <a:ext cx="3147366" cy="3147341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" name="Google Shape;572;p21"/>
          <p:cNvSpPr txBox="1">
            <a:spLocks noGrp="1"/>
          </p:cNvSpPr>
          <p:nvPr>
            <p:ph type="title" idx="9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bg>
      <p:bgPr>
        <a:solidFill>
          <a:schemeClr val="dk1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4"/>
          <p:cNvSpPr txBox="1">
            <a:spLocks noGrp="1"/>
          </p:cNvSpPr>
          <p:nvPr>
            <p:ph type="title"/>
          </p:nvPr>
        </p:nvSpPr>
        <p:spPr>
          <a:xfrm>
            <a:off x="2075800" y="1010050"/>
            <a:ext cx="4992600" cy="7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24"/>
          <p:cNvSpPr txBox="1">
            <a:spLocks noGrp="1"/>
          </p:cNvSpPr>
          <p:nvPr>
            <p:ph type="title" idx="2"/>
          </p:nvPr>
        </p:nvSpPr>
        <p:spPr>
          <a:xfrm>
            <a:off x="2075750" y="1914548"/>
            <a:ext cx="4992600" cy="13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endParaRPr/>
          </a:p>
        </p:txBody>
      </p:sp>
      <p:sp>
        <p:nvSpPr>
          <p:cNvPr id="613" name="Google Shape;613;p24"/>
          <p:cNvSpPr txBox="1"/>
          <p:nvPr/>
        </p:nvSpPr>
        <p:spPr>
          <a:xfrm>
            <a:off x="2486000" y="3864382"/>
            <a:ext cx="41727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Big Shoulders Text Light"/>
                <a:ea typeface="Big Shoulders Text Light"/>
                <a:cs typeface="Big Shoulders Text Light"/>
                <a:sym typeface="Big Shoulders Text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Big Shoulders Text Light"/>
                <a:ea typeface="Big Shoulders Text Light"/>
                <a:cs typeface="Big Shoulders Text Light"/>
                <a:sym typeface="Big Shoulders Text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Big Shoulders Text Light"/>
                <a:ea typeface="Big Shoulders Text Light"/>
                <a:cs typeface="Big Shoulders Text Light"/>
                <a:sym typeface="Big Shoulders Text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. </a:t>
            </a:r>
            <a:endParaRPr>
              <a:solidFill>
                <a:schemeClr val="lt1"/>
              </a:solidFill>
              <a:latin typeface="Big Shoulders Text Light"/>
              <a:ea typeface="Big Shoulders Text Light"/>
              <a:cs typeface="Big Shoulders Text Light"/>
              <a:sym typeface="Big Shoulders Text Light"/>
            </a:endParaRPr>
          </a:p>
        </p:txBody>
      </p:sp>
      <p:grpSp>
        <p:nvGrpSpPr>
          <p:cNvPr id="614" name="Google Shape;614;p24"/>
          <p:cNvGrpSpPr/>
          <p:nvPr/>
        </p:nvGrpSpPr>
        <p:grpSpPr>
          <a:xfrm>
            <a:off x="-517700" y="-810950"/>
            <a:ext cx="3129400" cy="3128950"/>
            <a:chOff x="-517700" y="-810950"/>
            <a:chExt cx="3129400" cy="3128950"/>
          </a:xfrm>
        </p:grpSpPr>
        <p:sp>
          <p:nvSpPr>
            <p:cNvPr id="615" name="Google Shape;615;p24"/>
            <p:cNvSpPr/>
            <p:nvPr/>
          </p:nvSpPr>
          <p:spPr>
            <a:xfrm>
              <a:off x="-517700" y="-810950"/>
              <a:ext cx="3129400" cy="3128950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-385350" y="-716475"/>
              <a:ext cx="2902575" cy="2902600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-253450" y="-622000"/>
              <a:ext cx="2676200" cy="2676225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-121550" y="-527975"/>
              <a:ext cx="2449850" cy="2450300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10325" y="-433525"/>
              <a:ext cx="2223500" cy="2223500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142225" y="-339050"/>
              <a:ext cx="1997125" cy="1997125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274125" y="-244575"/>
              <a:ext cx="1770750" cy="1770775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406000" y="-150100"/>
              <a:ext cx="1544400" cy="1544400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537900" y="-55625"/>
              <a:ext cx="1318050" cy="1318025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670250" y="38825"/>
              <a:ext cx="1091225" cy="1091700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802150" y="133300"/>
              <a:ext cx="864850" cy="865325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934050" y="227775"/>
              <a:ext cx="638475" cy="638500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1065925" y="322250"/>
              <a:ext cx="412150" cy="412125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24"/>
          <p:cNvGrpSpPr/>
          <p:nvPr/>
        </p:nvGrpSpPr>
        <p:grpSpPr>
          <a:xfrm>
            <a:off x="7109500" y="3213300"/>
            <a:ext cx="3129400" cy="3128950"/>
            <a:chOff x="300925" y="-514300"/>
            <a:chExt cx="3129400" cy="3128950"/>
          </a:xfrm>
        </p:grpSpPr>
        <p:sp>
          <p:nvSpPr>
            <p:cNvPr id="629" name="Google Shape;629;p24"/>
            <p:cNvSpPr/>
            <p:nvPr/>
          </p:nvSpPr>
          <p:spPr>
            <a:xfrm flipH="1">
              <a:off x="300925" y="-514300"/>
              <a:ext cx="3129400" cy="3128950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 flipH="1">
              <a:off x="395400" y="-419825"/>
              <a:ext cx="2902575" cy="2902600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 flipH="1">
              <a:off x="489875" y="-325350"/>
              <a:ext cx="2676200" cy="2676225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 flipH="1">
              <a:off x="584325" y="-231325"/>
              <a:ext cx="2449850" cy="2450300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 flipH="1">
              <a:off x="678800" y="-136875"/>
              <a:ext cx="2223500" cy="2223500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 flipH="1">
              <a:off x="773275" y="-42400"/>
              <a:ext cx="1997125" cy="1997125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 flipH="1">
              <a:off x="867750" y="52075"/>
              <a:ext cx="1770750" cy="1770775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 flipH="1">
              <a:off x="962225" y="146550"/>
              <a:ext cx="1544400" cy="1544400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 flipH="1">
              <a:off x="1056675" y="241025"/>
              <a:ext cx="1318050" cy="1318025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 flipH="1">
              <a:off x="1151150" y="335475"/>
              <a:ext cx="1091225" cy="1091700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 flipH="1">
              <a:off x="1245625" y="429950"/>
              <a:ext cx="864850" cy="865325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 flipH="1">
              <a:off x="1340100" y="524425"/>
              <a:ext cx="638475" cy="638500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 flipH="1">
              <a:off x="1434550" y="618900"/>
              <a:ext cx="412150" cy="412125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25"/>
          <p:cNvGrpSpPr/>
          <p:nvPr/>
        </p:nvGrpSpPr>
        <p:grpSpPr>
          <a:xfrm>
            <a:off x="-3160953" y="1242175"/>
            <a:ext cx="6405925" cy="7396775"/>
            <a:chOff x="-3160953" y="1242175"/>
            <a:chExt cx="6405925" cy="7396775"/>
          </a:xfrm>
        </p:grpSpPr>
        <p:sp>
          <p:nvSpPr>
            <p:cNvPr id="644" name="Google Shape;644;p25"/>
            <p:cNvSpPr/>
            <p:nvPr/>
          </p:nvSpPr>
          <p:spPr>
            <a:xfrm>
              <a:off x="-625178" y="4170025"/>
              <a:ext cx="1334375" cy="1541075"/>
            </a:xfrm>
            <a:custGeom>
              <a:avLst/>
              <a:gdLst/>
              <a:ahLst/>
              <a:cxnLst/>
              <a:rect l="l" t="t" r="r" b="b"/>
              <a:pathLst>
                <a:path w="53375" h="61643" fill="none" extrusionOk="0">
                  <a:moveTo>
                    <a:pt x="53375" y="46232"/>
                  </a:moveTo>
                  <a:lnTo>
                    <a:pt x="53375" y="15411"/>
                  </a:lnTo>
                  <a:lnTo>
                    <a:pt x="26687" y="0"/>
                  </a:lnTo>
                  <a:lnTo>
                    <a:pt x="0" y="15411"/>
                  </a:lnTo>
                  <a:lnTo>
                    <a:pt x="0" y="46232"/>
                  </a:lnTo>
                  <a:lnTo>
                    <a:pt x="26687" y="616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-707253" y="4075800"/>
              <a:ext cx="1498525" cy="1729525"/>
            </a:xfrm>
            <a:custGeom>
              <a:avLst/>
              <a:gdLst/>
              <a:ahLst/>
              <a:cxnLst/>
              <a:rect l="l" t="t" r="r" b="b"/>
              <a:pathLst>
                <a:path w="59941" h="69181" fill="none" extrusionOk="0">
                  <a:moveTo>
                    <a:pt x="59941" y="51886"/>
                  </a:moveTo>
                  <a:lnTo>
                    <a:pt x="59941" y="17295"/>
                  </a:lnTo>
                  <a:lnTo>
                    <a:pt x="29970" y="0"/>
                  </a:lnTo>
                  <a:lnTo>
                    <a:pt x="0" y="17295"/>
                  </a:lnTo>
                  <a:lnTo>
                    <a:pt x="0" y="51886"/>
                  </a:lnTo>
                  <a:lnTo>
                    <a:pt x="29970" y="691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-789328" y="3980800"/>
              <a:ext cx="1661900" cy="1919525"/>
            </a:xfrm>
            <a:custGeom>
              <a:avLst/>
              <a:gdLst/>
              <a:ahLst/>
              <a:cxnLst/>
              <a:rect l="l" t="t" r="r" b="b"/>
              <a:pathLst>
                <a:path w="66476" h="76781" fill="none" extrusionOk="0">
                  <a:moveTo>
                    <a:pt x="66476" y="57570"/>
                  </a:moveTo>
                  <a:lnTo>
                    <a:pt x="66476" y="19211"/>
                  </a:lnTo>
                  <a:lnTo>
                    <a:pt x="33253" y="1"/>
                  </a:lnTo>
                  <a:lnTo>
                    <a:pt x="1" y="19211"/>
                  </a:lnTo>
                  <a:lnTo>
                    <a:pt x="1" y="57570"/>
                  </a:lnTo>
                  <a:lnTo>
                    <a:pt x="33253" y="7678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5"/>
            <p:cNvSpPr/>
            <p:nvPr/>
          </p:nvSpPr>
          <p:spPr>
            <a:xfrm>
              <a:off x="-870628" y="3886575"/>
              <a:ext cx="1825275" cy="2107975"/>
            </a:xfrm>
            <a:custGeom>
              <a:avLst/>
              <a:gdLst/>
              <a:ahLst/>
              <a:cxnLst/>
              <a:rect l="l" t="t" r="r" b="b"/>
              <a:pathLst>
                <a:path w="73011" h="84319" fill="none" extrusionOk="0">
                  <a:moveTo>
                    <a:pt x="73011" y="63224"/>
                  </a:moveTo>
                  <a:lnTo>
                    <a:pt x="73011" y="21095"/>
                  </a:lnTo>
                  <a:lnTo>
                    <a:pt x="36505" y="1"/>
                  </a:lnTo>
                  <a:lnTo>
                    <a:pt x="0" y="21095"/>
                  </a:lnTo>
                  <a:lnTo>
                    <a:pt x="0" y="63224"/>
                  </a:lnTo>
                  <a:lnTo>
                    <a:pt x="36505" y="8431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-952703" y="3792350"/>
              <a:ext cx="1989425" cy="2296425"/>
            </a:xfrm>
            <a:custGeom>
              <a:avLst/>
              <a:gdLst/>
              <a:ahLst/>
              <a:cxnLst/>
              <a:rect l="l" t="t" r="r" b="b"/>
              <a:pathLst>
                <a:path w="79577" h="91857" fill="none" extrusionOk="0">
                  <a:moveTo>
                    <a:pt x="79576" y="68908"/>
                  </a:moveTo>
                  <a:lnTo>
                    <a:pt x="79576" y="22949"/>
                  </a:lnTo>
                  <a:lnTo>
                    <a:pt x="39788" y="1"/>
                  </a:lnTo>
                  <a:lnTo>
                    <a:pt x="0" y="22949"/>
                  </a:lnTo>
                  <a:lnTo>
                    <a:pt x="0" y="68908"/>
                  </a:lnTo>
                  <a:lnTo>
                    <a:pt x="39788" y="918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5"/>
            <p:cNvSpPr/>
            <p:nvPr/>
          </p:nvSpPr>
          <p:spPr>
            <a:xfrm>
              <a:off x="-1034778" y="3698125"/>
              <a:ext cx="2152800" cy="2484875"/>
            </a:xfrm>
            <a:custGeom>
              <a:avLst/>
              <a:gdLst/>
              <a:ahLst/>
              <a:cxnLst/>
              <a:rect l="l" t="t" r="r" b="b"/>
              <a:pathLst>
                <a:path w="86112" h="99395" fill="none" extrusionOk="0">
                  <a:moveTo>
                    <a:pt x="86112" y="74561"/>
                  </a:moveTo>
                  <a:lnTo>
                    <a:pt x="86112" y="24834"/>
                  </a:lnTo>
                  <a:lnTo>
                    <a:pt x="43071" y="1"/>
                  </a:lnTo>
                  <a:lnTo>
                    <a:pt x="1" y="24834"/>
                  </a:lnTo>
                  <a:lnTo>
                    <a:pt x="1" y="74561"/>
                  </a:lnTo>
                  <a:lnTo>
                    <a:pt x="43071" y="993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5"/>
            <p:cNvSpPr/>
            <p:nvPr/>
          </p:nvSpPr>
          <p:spPr>
            <a:xfrm>
              <a:off x="-1116078" y="3603150"/>
              <a:ext cx="2316175" cy="2674825"/>
            </a:xfrm>
            <a:custGeom>
              <a:avLst/>
              <a:gdLst/>
              <a:ahLst/>
              <a:cxnLst/>
              <a:rect l="l" t="t" r="r" b="b"/>
              <a:pathLst>
                <a:path w="92647" h="106993" fill="none" extrusionOk="0">
                  <a:moveTo>
                    <a:pt x="92646" y="80245"/>
                  </a:moveTo>
                  <a:lnTo>
                    <a:pt x="92646" y="26748"/>
                  </a:lnTo>
                  <a:lnTo>
                    <a:pt x="46323" y="0"/>
                  </a:lnTo>
                  <a:lnTo>
                    <a:pt x="0" y="26748"/>
                  </a:lnTo>
                  <a:lnTo>
                    <a:pt x="0" y="80245"/>
                  </a:lnTo>
                  <a:lnTo>
                    <a:pt x="46323" y="1069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-1198153" y="3508925"/>
              <a:ext cx="2480325" cy="2863275"/>
            </a:xfrm>
            <a:custGeom>
              <a:avLst/>
              <a:gdLst/>
              <a:ahLst/>
              <a:cxnLst/>
              <a:rect l="l" t="t" r="r" b="b"/>
              <a:pathLst>
                <a:path w="99213" h="114531" fill="none" extrusionOk="0">
                  <a:moveTo>
                    <a:pt x="99212" y="85898"/>
                  </a:moveTo>
                  <a:lnTo>
                    <a:pt x="99212" y="28633"/>
                  </a:lnTo>
                  <a:lnTo>
                    <a:pt x="49606" y="0"/>
                  </a:lnTo>
                  <a:lnTo>
                    <a:pt x="1" y="28633"/>
                  </a:lnTo>
                  <a:lnTo>
                    <a:pt x="1" y="85898"/>
                  </a:lnTo>
                  <a:lnTo>
                    <a:pt x="49606" y="1145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5"/>
            <p:cNvSpPr/>
            <p:nvPr/>
          </p:nvSpPr>
          <p:spPr>
            <a:xfrm>
              <a:off x="-1279453" y="3414700"/>
              <a:ext cx="2642925" cy="3051725"/>
            </a:xfrm>
            <a:custGeom>
              <a:avLst/>
              <a:gdLst/>
              <a:ahLst/>
              <a:cxnLst/>
              <a:rect l="l" t="t" r="r" b="b"/>
              <a:pathLst>
                <a:path w="105717" h="122069" fill="none" extrusionOk="0">
                  <a:moveTo>
                    <a:pt x="105717" y="91552"/>
                  </a:moveTo>
                  <a:lnTo>
                    <a:pt x="105717" y="30517"/>
                  </a:lnTo>
                  <a:lnTo>
                    <a:pt x="52858" y="0"/>
                  </a:lnTo>
                  <a:lnTo>
                    <a:pt x="0" y="30517"/>
                  </a:lnTo>
                  <a:lnTo>
                    <a:pt x="0" y="91552"/>
                  </a:lnTo>
                  <a:lnTo>
                    <a:pt x="52858" y="12206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5"/>
            <p:cNvSpPr/>
            <p:nvPr/>
          </p:nvSpPr>
          <p:spPr>
            <a:xfrm>
              <a:off x="-1361528" y="3319700"/>
              <a:ext cx="2807075" cy="3241725"/>
            </a:xfrm>
            <a:custGeom>
              <a:avLst/>
              <a:gdLst/>
              <a:ahLst/>
              <a:cxnLst/>
              <a:rect l="l" t="t" r="r" b="b"/>
              <a:pathLst>
                <a:path w="112283" h="129669" fill="none" extrusionOk="0">
                  <a:moveTo>
                    <a:pt x="112282" y="97236"/>
                  </a:moveTo>
                  <a:lnTo>
                    <a:pt x="112282" y="32433"/>
                  </a:lnTo>
                  <a:lnTo>
                    <a:pt x="56141" y="1"/>
                  </a:lnTo>
                  <a:lnTo>
                    <a:pt x="1" y="32433"/>
                  </a:lnTo>
                  <a:lnTo>
                    <a:pt x="1" y="97236"/>
                  </a:lnTo>
                  <a:lnTo>
                    <a:pt x="56141" y="12966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-1443603" y="3225475"/>
              <a:ext cx="2970450" cy="3430175"/>
            </a:xfrm>
            <a:custGeom>
              <a:avLst/>
              <a:gdLst/>
              <a:ahLst/>
              <a:cxnLst/>
              <a:rect l="l" t="t" r="r" b="b"/>
              <a:pathLst>
                <a:path w="118818" h="137207" fill="none" extrusionOk="0">
                  <a:moveTo>
                    <a:pt x="118818" y="102890"/>
                  </a:moveTo>
                  <a:lnTo>
                    <a:pt x="118818" y="34317"/>
                  </a:lnTo>
                  <a:lnTo>
                    <a:pt x="59424" y="1"/>
                  </a:lnTo>
                  <a:lnTo>
                    <a:pt x="1" y="34317"/>
                  </a:lnTo>
                  <a:lnTo>
                    <a:pt x="1" y="102890"/>
                  </a:lnTo>
                  <a:lnTo>
                    <a:pt x="59424" y="13720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-1524903" y="3131250"/>
              <a:ext cx="3133825" cy="3618625"/>
            </a:xfrm>
            <a:custGeom>
              <a:avLst/>
              <a:gdLst/>
              <a:ahLst/>
              <a:cxnLst/>
              <a:rect l="l" t="t" r="r" b="b"/>
              <a:pathLst>
                <a:path w="125353" h="144745" fill="none" extrusionOk="0">
                  <a:moveTo>
                    <a:pt x="125352" y="108574"/>
                  </a:moveTo>
                  <a:lnTo>
                    <a:pt x="125352" y="36171"/>
                  </a:lnTo>
                  <a:lnTo>
                    <a:pt x="62676" y="1"/>
                  </a:lnTo>
                  <a:lnTo>
                    <a:pt x="0" y="36171"/>
                  </a:lnTo>
                  <a:lnTo>
                    <a:pt x="0" y="108574"/>
                  </a:lnTo>
                  <a:lnTo>
                    <a:pt x="62676" y="14474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-1606978" y="3036275"/>
              <a:ext cx="3297975" cy="3808575"/>
            </a:xfrm>
            <a:custGeom>
              <a:avLst/>
              <a:gdLst/>
              <a:ahLst/>
              <a:cxnLst/>
              <a:rect l="l" t="t" r="r" b="b"/>
              <a:pathLst>
                <a:path w="131919" h="152343" fill="none" extrusionOk="0">
                  <a:moveTo>
                    <a:pt x="131918" y="114257"/>
                  </a:moveTo>
                  <a:lnTo>
                    <a:pt x="131918" y="38086"/>
                  </a:lnTo>
                  <a:lnTo>
                    <a:pt x="65959" y="0"/>
                  </a:lnTo>
                  <a:lnTo>
                    <a:pt x="1" y="38086"/>
                  </a:lnTo>
                  <a:lnTo>
                    <a:pt x="1" y="114257"/>
                  </a:lnTo>
                  <a:lnTo>
                    <a:pt x="65959" y="1523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-1689028" y="2942050"/>
              <a:ext cx="3461325" cy="3997025"/>
            </a:xfrm>
            <a:custGeom>
              <a:avLst/>
              <a:gdLst/>
              <a:ahLst/>
              <a:cxnLst/>
              <a:rect l="l" t="t" r="r" b="b"/>
              <a:pathLst>
                <a:path w="138453" h="159881" fill="none" extrusionOk="0">
                  <a:moveTo>
                    <a:pt x="138452" y="119911"/>
                  </a:moveTo>
                  <a:lnTo>
                    <a:pt x="138452" y="39970"/>
                  </a:lnTo>
                  <a:lnTo>
                    <a:pt x="69241" y="0"/>
                  </a:lnTo>
                  <a:lnTo>
                    <a:pt x="0" y="39970"/>
                  </a:lnTo>
                  <a:lnTo>
                    <a:pt x="0" y="119911"/>
                  </a:lnTo>
                  <a:lnTo>
                    <a:pt x="69241" y="1598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-1770353" y="2847825"/>
              <a:ext cx="3624725" cy="4185475"/>
            </a:xfrm>
            <a:custGeom>
              <a:avLst/>
              <a:gdLst/>
              <a:ahLst/>
              <a:cxnLst/>
              <a:rect l="l" t="t" r="r" b="b"/>
              <a:pathLst>
                <a:path w="144989" h="167419" fill="none" extrusionOk="0">
                  <a:moveTo>
                    <a:pt x="144988" y="125564"/>
                  </a:moveTo>
                  <a:lnTo>
                    <a:pt x="144988" y="41855"/>
                  </a:lnTo>
                  <a:lnTo>
                    <a:pt x="72494" y="0"/>
                  </a:lnTo>
                  <a:lnTo>
                    <a:pt x="1" y="41855"/>
                  </a:lnTo>
                  <a:lnTo>
                    <a:pt x="1" y="125564"/>
                  </a:lnTo>
                  <a:lnTo>
                    <a:pt x="72494" y="16741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-1852428" y="2753600"/>
              <a:ext cx="3788850" cy="4373925"/>
            </a:xfrm>
            <a:custGeom>
              <a:avLst/>
              <a:gdLst/>
              <a:ahLst/>
              <a:cxnLst/>
              <a:rect l="l" t="t" r="r" b="b"/>
              <a:pathLst>
                <a:path w="151554" h="174957" fill="none" extrusionOk="0">
                  <a:moveTo>
                    <a:pt x="151554" y="131218"/>
                  </a:moveTo>
                  <a:lnTo>
                    <a:pt x="151554" y="43739"/>
                  </a:lnTo>
                  <a:lnTo>
                    <a:pt x="75777" y="0"/>
                  </a:lnTo>
                  <a:lnTo>
                    <a:pt x="1" y="43739"/>
                  </a:lnTo>
                  <a:lnTo>
                    <a:pt x="1" y="131218"/>
                  </a:lnTo>
                  <a:lnTo>
                    <a:pt x="75777" y="17495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-1934478" y="2658600"/>
              <a:ext cx="3952225" cy="4563925"/>
            </a:xfrm>
            <a:custGeom>
              <a:avLst/>
              <a:gdLst/>
              <a:ahLst/>
              <a:cxnLst/>
              <a:rect l="l" t="t" r="r" b="b"/>
              <a:pathLst>
                <a:path w="158089" h="182557" fill="none" extrusionOk="0">
                  <a:moveTo>
                    <a:pt x="158088" y="136902"/>
                  </a:moveTo>
                  <a:lnTo>
                    <a:pt x="158088" y="45655"/>
                  </a:lnTo>
                  <a:lnTo>
                    <a:pt x="79059" y="1"/>
                  </a:lnTo>
                  <a:lnTo>
                    <a:pt x="0" y="45655"/>
                  </a:lnTo>
                  <a:lnTo>
                    <a:pt x="0" y="136902"/>
                  </a:lnTo>
                  <a:lnTo>
                    <a:pt x="79059" y="1825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-2015803" y="2564375"/>
              <a:ext cx="4115600" cy="4752375"/>
            </a:xfrm>
            <a:custGeom>
              <a:avLst/>
              <a:gdLst/>
              <a:ahLst/>
              <a:cxnLst/>
              <a:rect l="l" t="t" r="r" b="b"/>
              <a:pathLst>
                <a:path w="164624" h="190095" fill="none" extrusionOk="0">
                  <a:moveTo>
                    <a:pt x="164624" y="142586"/>
                  </a:moveTo>
                  <a:lnTo>
                    <a:pt x="164624" y="47509"/>
                  </a:lnTo>
                  <a:lnTo>
                    <a:pt x="82312" y="1"/>
                  </a:lnTo>
                  <a:lnTo>
                    <a:pt x="1" y="47509"/>
                  </a:lnTo>
                  <a:lnTo>
                    <a:pt x="1" y="142586"/>
                  </a:lnTo>
                  <a:lnTo>
                    <a:pt x="82312" y="1900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-2097853" y="2470150"/>
              <a:ext cx="4279725" cy="4940825"/>
            </a:xfrm>
            <a:custGeom>
              <a:avLst/>
              <a:gdLst/>
              <a:ahLst/>
              <a:cxnLst/>
              <a:rect l="l" t="t" r="r" b="b"/>
              <a:pathLst>
                <a:path w="171189" h="197633" fill="none" extrusionOk="0">
                  <a:moveTo>
                    <a:pt x="171189" y="148240"/>
                  </a:moveTo>
                  <a:lnTo>
                    <a:pt x="171189" y="49393"/>
                  </a:lnTo>
                  <a:lnTo>
                    <a:pt x="85594" y="0"/>
                  </a:lnTo>
                  <a:lnTo>
                    <a:pt x="0" y="49393"/>
                  </a:lnTo>
                  <a:lnTo>
                    <a:pt x="0" y="148240"/>
                  </a:lnTo>
                  <a:lnTo>
                    <a:pt x="85594" y="1976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-2179928" y="2375175"/>
              <a:ext cx="4443125" cy="5130775"/>
            </a:xfrm>
            <a:custGeom>
              <a:avLst/>
              <a:gdLst/>
              <a:ahLst/>
              <a:cxnLst/>
              <a:rect l="l" t="t" r="r" b="b"/>
              <a:pathLst>
                <a:path w="177725" h="205231" fill="none" extrusionOk="0">
                  <a:moveTo>
                    <a:pt x="177724" y="153923"/>
                  </a:moveTo>
                  <a:lnTo>
                    <a:pt x="177724" y="51308"/>
                  </a:lnTo>
                  <a:lnTo>
                    <a:pt x="88877" y="0"/>
                  </a:lnTo>
                  <a:lnTo>
                    <a:pt x="0" y="51308"/>
                  </a:lnTo>
                  <a:lnTo>
                    <a:pt x="0" y="153923"/>
                  </a:lnTo>
                  <a:lnTo>
                    <a:pt x="88877" y="2052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-2261228" y="2280925"/>
              <a:ext cx="4606475" cy="5319275"/>
            </a:xfrm>
            <a:custGeom>
              <a:avLst/>
              <a:gdLst/>
              <a:ahLst/>
              <a:cxnLst/>
              <a:rect l="l" t="t" r="r" b="b"/>
              <a:pathLst>
                <a:path w="184259" h="212771" fill="none" extrusionOk="0">
                  <a:moveTo>
                    <a:pt x="184259" y="159578"/>
                  </a:moveTo>
                  <a:lnTo>
                    <a:pt x="184259" y="53193"/>
                  </a:lnTo>
                  <a:lnTo>
                    <a:pt x="92129" y="1"/>
                  </a:lnTo>
                  <a:lnTo>
                    <a:pt x="0" y="53193"/>
                  </a:lnTo>
                  <a:lnTo>
                    <a:pt x="0" y="159578"/>
                  </a:lnTo>
                  <a:lnTo>
                    <a:pt x="92129" y="212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-2343303" y="2186700"/>
              <a:ext cx="4770625" cy="5507725"/>
            </a:xfrm>
            <a:custGeom>
              <a:avLst/>
              <a:gdLst/>
              <a:ahLst/>
              <a:cxnLst/>
              <a:rect l="l" t="t" r="r" b="b"/>
              <a:pathLst>
                <a:path w="190825" h="220309" fill="none" extrusionOk="0">
                  <a:moveTo>
                    <a:pt x="190825" y="165231"/>
                  </a:moveTo>
                  <a:lnTo>
                    <a:pt x="190825" y="55078"/>
                  </a:lnTo>
                  <a:lnTo>
                    <a:pt x="95412" y="1"/>
                  </a:lnTo>
                  <a:lnTo>
                    <a:pt x="0" y="55078"/>
                  </a:lnTo>
                  <a:lnTo>
                    <a:pt x="0" y="165231"/>
                  </a:lnTo>
                  <a:lnTo>
                    <a:pt x="95412" y="22030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-2425378" y="2091725"/>
              <a:ext cx="4934000" cy="5697675"/>
            </a:xfrm>
            <a:custGeom>
              <a:avLst/>
              <a:gdLst/>
              <a:ahLst/>
              <a:cxnLst/>
              <a:rect l="l" t="t" r="r" b="b"/>
              <a:pathLst>
                <a:path w="197360" h="227907" fill="none" extrusionOk="0">
                  <a:moveTo>
                    <a:pt x="197360" y="170915"/>
                  </a:moveTo>
                  <a:lnTo>
                    <a:pt x="197360" y="56992"/>
                  </a:lnTo>
                  <a:lnTo>
                    <a:pt x="98695" y="0"/>
                  </a:lnTo>
                  <a:lnTo>
                    <a:pt x="1" y="56992"/>
                  </a:lnTo>
                  <a:lnTo>
                    <a:pt x="1" y="170915"/>
                  </a:lnTo>
                  <a:lnTo>
                    <a:pt x="98695" y="22790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-2506678" y="1997500"/>
              <a:ext cx="5097375" cy="5886125"/>
            </a:xfrm>
            <a:custGeom>
              <a:avLst/>
              <a:gdLst/>
              <a:ahLst/>
              <a:cxnLst/>
              <a:rect l="l" t="t" r="r" b="b"/>
              <a:pathLst>
                <a:path w="203895" h="235445" fill="none" extrusionOk="0">
                  <a:moveTo>
                    <a:pt x="203895" y="176568"/>
                  </a:moveTo>
                  <a:lnTo>
                    <a:pt x="203895" y="58877"/>
                  </a:lnTo>
                  <a:lnTo>
                    <a:pt x="101947" y="0"/>
                  </a:lnTo>
                  <a:lnTo>
                    <a:pt x="0" y="58877"/>
                  </a:lnTo>
                  <a:lnTo>
                    <a:pt x="0" y="176568"/>
                  </a:lnTo>
                  <a:lnTo>
                    <a:pt x="101947" y="23544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-2588753" y="1903275"/>
              <a:ext cx="5261525" cy="6074575"/>
            </a:xfrm>
            <a:custGeom>
              <a:avLst/>
              <a:gdLst/>
              <a:ahLst/>
              <a:cxnLst/>
              <a:rect l="l" t="t" r="r" b="b"/>
              <a:pathLst>
                <a:path w="210461" h="242983" fill="none" extrusionOk="0">
                  <a:moveTo>
                    <a:pt x="210460" y="182252"/>
                  </a:moveTo>
                  <a:lnTo>
                    <a:pt x="210460" y="60731"/>
                  </a:lnTo>
                  <a:lnTo>
                    <a:pt x="105230" y="0"/>
                  </a:lnTo>
                  <a:lnTo>
                    <a:pt x="1" y="60731"/>
                  </a:lnTo>
                  <a:lnTo>
                    <a:pt x="1" y="182252"/>
                  </a:lnTo>
                  <a:lnTo>
                    <a:pt x="105230" y="24298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-2670053" y="1808275"/>
              <a:ext cx="5424125" cy="6264575"/>
            </a:xfrm>
            <a:custGeom>
              <a:avLst/>
              <a:gdLst/>
              <a:ahLst/>
              <a:cxnLst/>
              <a:rect l="l" t="t" r="r" b="b"/>
              <a:pathLst>
                <a:path w="216965" h="250583" fill="none" extrusionOk="0">
                  <a:moveTo>
                    <a:pt x="216965" y="187937"/>
                  </a:moveTo>
                  <a:lnTo>
                    <a:pt x="216965" y="62646"/>
                  </a:lnTo>
                  <a:lnTo>
                    <a:pt x="108482" y="1"/>
                  </a:lnTo>
                  <a:lnTo>
                    <a:pt x="0" y="62646"/>
                  </a:lnTo>
                  <a:lnTo>
                    <a:pt x="0" y="187937"/>
                  </a:lnTo>
                  <a:lnTo>
                    <a:pt x="108482" y="250582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5"/>
            <p:cNvSpPr/>
            <p:nvPr/>
          </p:nvSpPr>
          <p:spPr>
            <a:xfrm>
              <a:off x="-2752128" y="1714050"/>
              <a:ext cx="5588275" cy="6453025"/>
            </a:xfrm>
            <a:custGeom>
              <a:avLst/>
              <a:gdLst/>
              <a:ahLst/>
              <a:cxnLst/>
              <a:rect l="l" t="t" r="r" b="b"/>
              <a:pathLst>
                <a:path w="223531" h="258121" fill="none" extrusionOk="0">
                  <a:moveTo>
                    <a:pt x="223530" y="193590"/>
                  </a:moveTo>
                  <a:lnTo>
                    <a:pt x="223530" y="64531"/>
                  </a:lnTo>
                  <a:lnTo>
                    <a:pt x="111765" y="1"/>
                  </a:lnTo>
                  <a:lnTo>
                    <a:pt x="0" y="64531"/>
                  </a:lnTo>
                  <a:lnTo>
                    <a:pt x="0" y="193590"/>
                  </a:lnTo>
                  <a:lnTo>
                    <a:pt x="111765" y="25812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5"/>
            <p:cNvSpPr/>
            <p:nvPr/>
          </p:nvSpPr>
          <p:spPr>
            <a:xfrm>
              <a:off x="-2834203" y="1619825"/>
              <a:ext cx="5751650" cy="6641475"/>
            </a:xfrm>
            <a:custGeom>
              <a:avLst/>
              <a:gdLst/>
              <a:ahLst/>
              <a:cxnLst/>
              <a:rect l="l" t="t" r="r" b="b"/>
              <a:pathLst>
                <a:path w="230066" h="265659" fill="none" extrusionOk="0">
                  <a:moveTo>
                    <a:pt x="230066" y="199244"/>
                  </a:moveTo>
                  <a:lnTo>
                    <a:pt x="230066" y="66415"/>
                  </a:lnTo>
                  <a:lnTo>
                    <a:pt x="115048" y="1"/>
                  </a:lnTo>
                  <a:lnTo>
                    <a:pt x="1" y="66415"/>
                  </a:lnTo>
                  <a:lnTo>
                    <a:pt x="1" y="199244"/>
                  </a:lnTo>
                  <a:lnTo>
                    <a:pt x="115048" y="26565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5"/>
            <p:cNvSpPr/>
            <p:nvPr/>
          </p:nvSpPr>
          <p:spPr>
            <a:xfrm>
              <a:off x="-2915503" y="1525600"/>
              <a:ext cx="5915025" cy="6829925"/>
            </a:xfrm>
            <a:custGeom>
              <a:avLst/>
              <a:gdLst/>
              <a:ahLst/>
              <a:cxnLst/>
              <a:rect l="l" t="t" r="r" b="b"/>
              <a:pathLst>
                <a:path w="236601" h="273197" fill="none" extrusionOk="0">
                  <a:moveTo>
                    <a:pt x="236601" y="204897"/>
                  </a:moveTo>
                  <a:lnTo>
                    <a:pt x="236601" y="68300"/>
                  </a:lnTo>
                  <a:lnTo>
                    <a:pt x="118300" y="1"/>
                  </a:lnTo>
                  <a:lnTo>
                    <a:pt x="0" y="68300"/>
                  </a:lnTo>
                  <a:lnTo>
                    <a:pt x="0" y="204897"/>
                  </a:lnTo>
                  <a:lnTo>
                    <a:pt x="118300" y="27319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-2997578" y="1430625"/>
              <a:ext cx="6079175" cy="7019875"/>
            </a:xfrm>
            <a:custGeom>
              <a:avLst/>
              <a:gdLst/>
              <a:ahLst/>
              <a:cxnLst/>
              <a:rect l="l" t="t" r="r" b="b"/>
              <a:pathLst>
                <a:path w="243167" h="280795" fill="none" extrusionOk="0">
                  <a:moveTo>
                    <a:pt x="243166" y="210581"/>
                  </a:moveTo>
                  <a:lnTo>
                    <a:pt x="243166" y="70214"/>
                  </a:lnTo>
                  <a:lnTo>
                    <a:pt x="121583" y="0"/>
                  </a:lnTo>
                  <a:lnTo>
                    <a:pt x="1" y="70214"/>
                  </a:lnTo>
                  <a:lnTo>
                    <a:pt x="1" y="210581"/>
                  </a:lnTo>
                  <a:lnTo>
                    <a:pt x="121583" y="28079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-3079653" y="1336400"/>
              <a:ext cx="6242550" cy="7208325"/>
            </a:xfrm>
            <a:custGeom>
              <a:avLst/>
              <a:gdLst/>
              <a:ahLst/>
              <a:cxnLst/>
              <a:rect l="l" t="t" r="r" b="b"/>
              <a:pathLst>
                <a:path w="249702" h="288333" fill="none" extrusionOk="0">
                  <a:moveTo>
                    <a:pt x="249702" y="216265"/>
                  </a:moveTo>
                  <a:lnTo>
                    <a:pt x="249702" y="72068"/>
                  </a:lnTo>
                  <a:lnTo>
                    <a:pt x="124866" y="0"/>
                  </a:lnTo>
                  <a:lnTo>
                    <a:pt x="1" y="72068"/>
                  </a:lnTo>
                  <a:lnTo>
                    <a:pt x="1" y="216265"/>
                  </a:lnTo>
                  <a:lnTo>
                    <a:pt x="124866" y="2883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5"/>
            <p:cNvSpPr/>
            <p:nvPr/>
          </p:nvSpPr>
          <p:spPr>
            <a:xfrm>
              <a:off x="-3160953" y="1242175"/>
              <a:ext cx="6405925" cy="7396775"/>
            </a:xfrm>
            <a:custGeom>
              <a:avLst/>
              <a:gdLst/>
              <a:ahLst/>
              <a:cxnLst/>
              <a:rect l="l" t="t" r="r" b="b"/>
              <a:pathLst>
                <a:path w="256237" h="295871" fill="none" extrusionOk="0">
                  <a:moveTo>
                    <a:pt x="256236" y="221918"/>
                  </a:moveTo>
                  <a:lnTo>
                    <a:pt x="256236" y="73953"/>
                  </a:lnTo>
                  <a:lnTo>
                    <a:pt x="128118" y="0"/>
                  </a:lnTo>
                  <a:lnTo>
                    <a:pt x="1" y="73953"/>
                  </a:lnTo>
                  <a:lnTo>
                    <a:pt x="1" y="221918"/>
                  </a:lnTo>
                  <a:lnTo>
                    <a:pt x="128118" y="29587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25"/>
          <p:cNvGrpSpPr/>
          <p:nvPr/>
        </p:nvGrpSpPr>
        <p:grpSpPr>
          <a:xfrm>
            <a:off x="5916597" y="-3340725"/>
            <a:ext cx="6405925" cy="7396775"/>
            <a:chOff x="-3160953" y="-3340725"/>
            <a:chExt cx="6405925" cy="7396775"/>
          </a:xfrm>
        </p:grpSpPr>
        <p:sp>
          <p:nvSpPr>
            <p:cNvPr id="677" name="Google Shape;677;p25"/>
            <p:cNvSpPr/>
            <p:nvPr/>
          </p:nvSpPr>
          <p:spPr>
            <a:xfrm>
              <a:off x="-625178" y="-412875"/>
              <a:ext cx="1334375" cy="1541075"/>
            </a:xfrm>
            <a:custGeom>
              <a:avLst/>
              <a:gdLst/>
              <a:ahLst/>
              <a:cxnLst/>
              <a:rect l="l" t="t" r="r" b="b"/>
              <a:pathLst>
                <a:path w="53375" h="61643" fill="none" extrusionOk="0">
                  <a:moveTo>
                    <a:pt x="53375" y="46232"/>
                  </a:moveTo>
                  <a:lnTo>
                    <a:pt x="53375" y="15411"/>
                  </a:lnTo>
                  <a:lnTo>
                    <a:pt x="26687" y="0"/>
                  </a:lnTo>
                  <a:lnTo>
                    <a:pt x="0" y="15411"/>
                  </a:lnTo>
                  <a:lnTo>
                    <a:pt x="0" y="46232"/>
                  </a:lnTo>
                  <a:lnTo>
                    <a:pt x="26687" y="616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-707253" y="-507100"/>
              <a:ext cx="1498525" cy="1729525"/>
            </a:xfrm>
            <a:custGeom>
              <a:avLst/>
              <a:gdLst/>
              <a:ahLst/>
              <a:cxnLst/>
              <a:rect l="l" t="t" r="r" b="b"/>
              <a:pathLst>
                <a:path w="59941" h="69181" fill="none" extrusionOk="0">
                  <a:moveTo>
                    <a:pt x="59941" y="51886"/>
                  </a:moveTo>
                  <a:lnTo>
                    <a:pt x="59941" y="17295"/>
                  </a:lnTo>
                  <a:lnTo>
                    <a:pt x="29970" y="0"/>
                  </a:lnTo>
                  <a:lnTo>
                    <a:pt x="0" y="17295"/>
                  </a:lnTo>
                  <a:lnTo>
                    <a:pt x="0" y="51886"/>
                  </a:lnTo>
                  <a:lnTo>
                    <a:pt x="29970" y="691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5"/>
            <p:cNvSpPr/>
            <p:nvPr/>
          </p:nvSpPr>
          <p:spPr>
            <a:xfrm>
              <a:off x="-789328" y="-602100"/>
              <a:ext cx="1661900" cy="1919525"/>
            </a:xfrm>
            <a:custGeom>
              <a:avLst/>
              <a:gdLst/>
              <a:ahLst/>
              <a:cxnLst/>
              <a:rect l="l" t="t" r="r" b="b"/>
              <a:pathLst>
                <a:path w="66476" h="76781" fill="none" extrusionOk="0">
                  <a:moveTo>
                    <a:pt x="66476" y="57570"/>
                  </a:moveTo>
                  <a:lnTo>
                    <a:pt x="66476" y="19211"/>
                  </a:lnTo>
                  <a:lnTo>
                    <a:pt x="33253" y="1"/>
                  </a:lnTo>
                  <a:lnTo>
                    <a:pt x="1" y="19211"/>
                  </a:lnTo>
                  <a:lnTo>
                    <a:pt x="1" y="57570"/>
                  </a:lnTo>
                  <a:lnTo>
                    <a:pt x="33253" y="7678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5"/>
            <p:cNvSpPr/>
            <p:nvPr/>
          </p:nvSpPr>
          <p:spPr>
            <a:xfrm>
              <a:off x="-870628" y="-696325"/>
              <a:ext cx="1825275" cy="2107975"/>
            </a:xfrm>
            <a:custGeom>
              <a:avLst/>
              <a:gdLst/>
              <a:ahLst/>
              <a:cxnLst/>
              <a:rect l="l" t="t" r="r" b="b"/>
              <a:pathLst>
                <a:path w="73011" h="84319" fill="none" extrusionOk="0">
                  <a:moveTo>
                    <a:pt x="73011" y="63224"/>
                  </a:moveTo>
                  <a:lnTo>
                    <a:pt x="73011" y="21095"/>
                  </a:lnTo>
                  <a:lnTo>
                    <a:pt x="36505" y="1"/>
                  </a:lnTo>
                  <a:lnTo>
                    <a:pt x="0" y="21095"/>
                  </a:lnTo>
                  <a:lnTo>
                    <a:pt x="0" y="63224"/>
                  </a:lnTo>
                  <a:lnTo>
                    <a:pt x="36505" y="8431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-952703" y="-790550"/>
              <a:ext cx="1989425" cy="2296425"/>
            </a:xfrm>
            <a:custGeom>
              <a:avLst/>
              <a:gdLst/>
              <a:ahLst/>
              <a:cxnLst/>
              <a:rect l="l" t="t" r="r" b="b"/>
              <a:pathLst>
                <a:path w="79577" h="91857" fill="none" extrusionOk="0">
                  <a:moveTo>
                    <a:pt x="79576" y="68908"/>
                  </a:moveTo>
                  <a:lnTo>
                    <a:pt x="79576" y="22949"/>
                  </a:lnTo>
                  <a:lnTo>
                    <a:pt x="39788" y="1"/>
                  </a:lnTo>
                  <a:lnTo>
                    <a:pt x="0" y="22949"/>
                  </a:lnTo>
                  <a:lnTo>
                    <a:pt x="0" y="68908"/>
                  </a:lnTo>
                  <a:lnTo>
                    <a:pt x="39788" y="918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-1034778" y="-884775"/>
              <a:ext cx="2152800" cy="2484875"/>
            </a:xfrm>
            <a:custGeom>
              <a:avLst/>
              <a:gdLst/>
              <a:ahLst/>
              <a:cxnLst/>
              <a:rect l="l" t="t" r="r" b="b"/>
              <a:pathLst>
                <a:path w="86112" h="99395" fill="none" extrusionOk="0">
                  <a:moveTo>
                    <a:pt x="86112" y="74561"/>
                  </a:moveTo>
                  <a:lnTo>
                    <a:pt x="86112" y="24834"/>
                  </a:lnTo>
                  <a:lnTo>
                    <a:pt x="43071" y="1"/>
                  </a:lnTo>
                  <a:lnTo>
                    <a:pt x="1" y="24834"/>
                  </a:lnTo>
                  <a:lnTo>
                    <a:pt x="1" y="74561"/>
                  </a:lnTo>
                  <a:lnTo>
                    <a:pt x="43071" y="993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-1116078" y="-979750"/>
              <a:ext cx="2316175" cy="2674825"/>
            </a:xfrm>
            <a:custGeom>
              <a:avLst/>
              <a:gdLst/>
              <a:ahLst/>
              <a:cxnLst/>
              <a:rect l="l" t="t" r="r" b="b"/>
              <a:pathLst>
                <a:path w="92647" h="106993" fill="none" extrusionOk="0">
                  <a:moveTo>
                    <a:pt x="92646" y="80245"/>
                  </a:moveTo>
                  <a:lnTo>
                    <a:pt x="92646" y="26748"/>
                  </a:lnTo>
                  <a:lnTo>
                    <a:pt x="46323" y="0"/>
                  </a:lnTo>
                  <a:lnTo>
                    <a:pt x="0" y="26748"/>
                  </a:lnTo>
                  <a:lnTo>
                    <a:pt x="0" y="80245"/>
                  </a:lnTo>
                  <a:lnTo>
                    <a:pt x="46323" y="1069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-1198153" y="-1073975"/>
              <a:ext cx="2480325" cy="2863275"/>
            </a:xfrm>
            <a:custGeom>
              <a:avLst/>
              <a:gdLst/>
              <a:ahLst/>
              <a:cxnLst/>
              <a:rect l="l" t="t" r="r" b="b"/>
              <a:pathLst>
                <a:path w="99213" h="114531" fill="none" extrusionOk="0">
                  <a:moveTo>
                    <a:pt x="99212" y="85898"/>
                  </a:moveTo>
                  <a:lnTo>
                    <a:pt x="99212" y="28633"/>
                  </a:lnTo>
                  <a:lnTo>
                    <a:pt x="49606" y="0"/>
                  </a:lnTo>
                  <a:lnTo>
                    <a:pt x="1" y="28633"/>
                  </a:lnTo>
                  <a:lnTo>
                    <a:pt x="1" y="85898"/>
                  </a:lnTo>
                  <a:lnTo>
                    <a:pt x="49606" y="1145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-1279453" y="-1168200"/>
              <a:ext cx="2642925" cy="3051725"/>
            </a:xfrm>
            <a:custGeom>
              <a:avLst/>
              <a:gdLst/>
              <a:ahLst/>
              <a:cxnLst/>
              <a:rect l="l" t="t" r="r" b="b"/>
              <a:pathLst>
                <a:path w="105717" h="122069" fill="none" extrusionOk="0">
                  <a:moveTo>
                    <a:pt x="105717" y="91552"/>
                  </a:moveTo>
                  <a:lnTo>
                    <a:pt x="105717" y="30517"/>
                  </a:lnTo>
                  <a:lnTo>
                    <a:pt x="52858" y="0"/>
                  </a:lnTo>
                  <a:lnTo>
                    <a:pt x="0" y="30517"/>
                  </a:lnTo>
                  <a:lnTo>
                    <a:pt x="0" y="91552"/>
                  </a:lnTo>
                  <a:lnTo>
                    <a:pt x="52858" y="12206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-1361528" y="-1263200"/>
              <a:ext cx="2807075" cy="3241725"/>
            </a:xfrm>
            <a:custGeom>
              <a:avLst/>
              <a:gdLst/>
              <a:ahLst/>
              <a:cxnLst/>
              <a:rect l="l" t="t" r="r" b="b"/>
              <a:pathLst>
                <a:path w="112283" h="129669" fill="none" extrusionOk="0">
                  <a:moveTo>
                    <a:pt x="112282" y="97236"/>
                  </a:moveTo>
                  <a:lnTo>
                    <a:pt x="112282" y="32433"/>
                  </a:lnTo>
                  <a:lnTo>
                    <a:pt x="56141" y="1"/>
                  </a:lnTo>
                  <a:lnTo>
                    <a:pt x="1" y="32433"/>
                  </a:lnTo>
                  <a:lnTo>
                    <a:pt x="1" y="97236"/>
                  </a:lnTo>
                  <a:lnTo>
                    <a:pt x="56141" y="12966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-1443603" y="-1357425"/>
              <a:ext cx="2970450" cy="3430175"/>
            </a:xfrm>
            <a:custGeom>
              <a:avLst/>
              <a:gdLst/>
              <a:ahLst/>
              <a:cxnLst/>
              <a:rect l="l" t="t" r="r" b="b"/>
              <a:pathLst>
                <a:path w="118818" h="137207" fill="none" extrusionOk="0">
                  <a:moveTo>
                    <a:pt x="118818" y="102890"/>
                  </a:moveTo>
                  <a:lnTo>
                    <a:pt x="118818" y="34317"/>
                  </a:lnTo>
                  <a:lnTo>
                    <a:pt x="59424" y="1"/>
                  </a:lnTo>
                  <a:lnTo>
                    <a:pt x="1" y="34317"/>
                  </a:lnTo>
                  <a:lnTo>
                    <a:pt x="1" y="102890"/>
                  </a:lnTo>
                  <a:lnTo>
                    <a:pt x="59424" y="13720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-1524903" y="-1451650"/>
              <a:ext cx="3133825" cy="3618625"/>
            </a:xfrm>
            <a:custGeom>
              <a:avLst/>
              <a:gdLst/>
              <a:ahLst/>
              <a:cxnLst/>
              <a:rect l="l" t="t" r="r" b="b"/>
              <a:pathLst>
                <a:path w="125353" h="144745" fill="none" extrusionOk="0">
                  <a:moveTo>
                    <a:pt x="125352" y="108574"/>
                  </a:moveTo>
                  <a:lnTo>
                    <a:pt x="125352" y="36171"/>
                  </a:lnTo>
                  <a:lnTo>
                    <a:pt x="62676" y="1"/>
                  </a:lnTo>
                  <a:lnTo>
                    <a:pt x="0" y="36171"/>
                  </a:lnTo>
                  <a:lnTo>
                    <a:pt x="0" y="108574"/>
                  </a:lnTo>
                  <a:lnTo>
                    <a:pt x="62676" y="14474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-1606978" y="-1546625"/>
              <a:ext cx="3297975" cy="3808575"/>
            </a:xfrm>
            <a:custGeom>
              <a:avLst/>
              <a:gdLst/>
              <a:ahLst/>
              <a:cxnLst/>
              <a:rect l="l" t="t" r="r" b="b"/>
              <a:pathLst>
                <a:path w="131919" h="152343" fill="none" extrusionOk="0">
                  <a:moveTo>
                    <a:pt x="131918" y="114257"/>
                  </a:moveTo>
                  <a:lnTo>
                    <a:pt x="131918" y="38086"/>
                  </a:lnTo>
                  <a:lnTo>
                    <a:pt x="65959" y="0"/>
                  </a:lnTo>
                  <a:lnTo>
                    <a:pt x="1" y="38086"/>
                  </a:lnTo>
                  <a:lnTo>
                    <a:pt x="1" y="114257"/>
                  </a:lnTo>
                  <a:lnTo>
                    <a:pt x="65959" y="1523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-1689028" y="-1640850"/>
              <a:ext cx="3461325" cy="3997025"/>
            </a:xfrm>
            <a:custGeom>
              <a:avLst/>
              <a:gdLst/>
              <a:ahLst/>
              <a:cxnLst/>
              <a:rect l="l" t="t" r="r" b="b"/>
              <a:pathLst>
                <a:path w="138453" h="159881" fill="none" extrusionOk="0">
                  <a:moveTo>
                    <a:pt x="138452" y="119911"/>
                  </a:moveTo>
                  <a:lnTo>
                    <a:pt x="138452" y="39970"/>
                  </a:lnTo>
                  <a:lnTo>
                    <a:pt x="69241" y="0"/>
                  </a:lnTo>
                  <a:lnTo>
                    <a:pt x="0" y="39970"/>
                  </a:lnTo>
                  <a:lnTo>
                    <a:pt x="0" y="119911"/>
                  </a:lnTo>
                  <a:lnTo>
                    <a:pt x="69241" y="1598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-1770353" y="-1735075"/>
              <a:ext cx="3624725" cy="4185475"/>
            </a:xfrm>
            <a:custGeom>
              <a:avLst/>
              <a:gdLst/>
              <a:ahLst/>
              <a:cxnLst/>
              <a:rect l="l" t="t" r="r" b="b"/>
              <a:pathLst>
                <a:path w="144989" h="167419" fill="none" extrusionOk="0">
                  <a:moveTo>
                    <a:pt x="144988" y="125564"/>
                  </a:moveTo>
                  <a:lnTo>
                    <a:pt x="144988" y="41855"/>
                  </a:lnTo>
                  <a:lnTo>
                    <a:pt x="72494" y="0"/>
                  </a:lnTo>
                  <a:lnTo>
                    <a:pt x="1" y="41855"/>
                  </a:lnTo>
                  <a:lnTo>
                    <a:pt x="1" y="125564"/>
                  </a:lnTo>
                  <a:lnTo>
                    <a:pt x="72494" y="16741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-1852428" y="-1829300"/>
              <a:ext cx="3788850" cy="4373925"/>
            </a:xfrm>
            <a:custGeom>
              <a:avLst/>
              <a:gdLst/>
              <a:ahLst/>
              <a:cxnLst/>
              <a:rect l="l" t="t" r="r" b="b"/>
              <a:pathLst>
                <a:path w="151554" h="174957" fill="none" extrusionOk="0">
                  <a:moveTo>
                    <a:pt x="151554" y="131218"/>
                  </a:moveTo>
                  <a:lnTo>
                    <a:pt x="151554" y="43739"/>
                  </a:lnTo>
                  <a:lnTo>
                    <a:pt x="75777" y="0"/>
                  </a:lnTo>
                  <a:lnTo>
                    <a:pt x="1" y="43739"/>
                  </a:lnTo>
                  <a:lnTo>
                    <a:pt x="1" y="131218"/>
                  </a:lnTo>
                  <a:lnTo>
                    <a:pt x="75777" y="17495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-1934478" y="-1924300"/>
              <a:ext cx="3952225" cy="4563925"/>
            </a:xfrm>
            <a:custGeom>
              <a:avLst/>
              <a:gdLst/>
              <a:ahLst/>
              <a:cxnLst/>
              <a:rect l="l" t="t" r="r" b="b"/>
              <a:pathLst>
                <a:path w="158089" h="182557" fill="none" extrusionOk="0">
                  <a:moveTo>
                    <a:pt x="158088" y="136902"/>
                  </a:moveTo>
                  <a:lnTo>
                    <a:pt x="158088" y="45655"/>
                  </a:lnTo>
                  <a:lnTo>
                    <a:pt x="79059" y="1"/>
                  </a:lnTo>
                  <a:lnTo>
                    <a:pt x="0" y="45655"/>
                  </a:lnTo>
                  <a:lnTo>
                    <a:pt x="0" y="136902"/>
                  </a:lnTo>
                  <a:lnTo>
                    <a:pt x="79059" y="1825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-2015803" y="-2018525"/>
              <a:ext cx="4115600" cy="4752375"/>
            </a:xfrm>
            <a:custGeom>
              <a:avLst/>
              <a:gdLst/>
              <a:ahLst/>
              <a:cxnLst/>
              <a:rect l="l" t="t" r="r" b="b"/>
              <a:pathLst>
                <a:path w="164624" h="190095" fill="none" extrusionOk="0">
                  <a:moveTo>
                    <a:pt x="164624" y="142586"/>
                  </a:moveTo>
                  <a:lnTo>
                    <a:pt x="164624" y="47509"/>
                  </a:lnTo>
                  <a:lnTo>
                    <a:pt x="82312" y="1"/>
                  </a:lnTo>
                  <a:lnTo>
                    <a:pt x="1" y="47509"/>
                  </a:lnTo>
                  <a:lnTo>
                    <a:pt x="1" y="142586"/>
                  </a:lnTo>
                  <a:lnTo>
                    <a:pt x="82312" y="1900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-2097853" y="-2112750"/>
              <a:ext cx="4279725" cy="4940825"/>
            </a:xfrm>
            <a:custGeom>
              <a:avLst/>
              <a:gdLst/>
              <a:ahLst/>
              <a:cxnLst/>
              <a:rect l="l" t="t" r="r" b="b"/>
              <a:pathLst>
                <a:path w="171189" h="197633" fill="none" extrusionOk="0">
                  <a:moveTo>
                    <a:pt x="171189" y="148240"/>
                  </a:moveTo>
                  <a:lnTo>
                    <a:pt x="171189" y="49393"/>
                  </a:lnTo>
                  <a:lnTo>
                    <a:pt x="85594" y="0"/>
                  </a:lnTo>
                  <a:lnTo>
                    <a:pt x="0" y="49393"/>
                  </a:lnTo>
                  <a:lnTo>
                    <a:pt x="0" y="148240"/>
                  </a:lnTo>
                  <a:lnTo>
                    <a:pt x="85594" y="1976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-2179928" y="-2207725"/>
              <a:ext cx="4443125" cy="5130775"/>
            </a:xfrm>
            <a:custGeom>
              <a:avLst/>
              <a:gdLst/>
              <a:ahLst/>
              <a:cxnLst/>
              <a:rect l="l" t="t" r="r" b="b"/>
              <a:pathLst>
                <a:path w="177725" h="205231" fill="none" extrusionOk="0">
                  <a:moveTo>
                    <a:pt x="177724" y="153923"/>
                  </a:moveTo>
                  <a:lnTo>
                    <a:pt x="177724" y="51308"/>
                  </a:lnTo>
                  <a:lnTo>
                    <a:pt x="88877" y="0"/>
                  </a:lnTo>
                  <a:lnTo>
                    <a:pt x="0" y="51308"/>
                  </a:lnTo>
                  <a:lnTo>
                    <a:pt x="0" y="153923"/>
                  </a:lnTo>
                  <a:lnTo>
                    <a:pt x="88877" y="2052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-2261228" y="-2301975"/>
              <a:ext cx="4606475" cy="5319275"/>
            </a:xfrm>
            <a:custGeom>
              <a:avLst/>
              <a:gdLst/>
              <a:ahLst/>
              <a:cxnLst/>
              <a:rect l="l" t="t" r="r" b="b"/>
              <a:pathLst>
                <a:path w="184259" h="212771" fill="none" extrusionOk="0">
                  <a:moveTo>
                    <a:pt x="184259" y="159578"/>
                  </a:moveTo>
                  <a:lnTo>
                    <a:pt x="184259" y="53193"/>
                  </a:lnTo>
                  <a:lnTo>
                    <a:pt x="92129" y="1"/>
                  </a:lnTo>
                  <a:lnTo>
                    <a:pt x="0" y="53193"/>
                  </a:lnTo>
                  <a:lnTo>
                    <a:pt x="0" y="159578"/>
                  </a:lnTo>
                  <a:lnTo>
                    <a:pt x="92129" y="212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-2343303" y="-2396200"/>
              <a:ext cx="4770625" cy="5507725"/>
            </a:xfrm>
            <a:custGeom>
              <a:avLst/>
              <a:gdLst/>
              <a:ahLst/>
              <a:cxnLst/>
              <a:rect l="l" t="t" r="r" b="b"/>
              <a:pathLst>
                <a:path w="190825" h="220309" fill="none" extrusionOk="0">
                  <a:moveTo>
                    <a:pt x="190825" y="165231"/>
                  </a:moveTo>
                  <a:lnTo>
                    <a:pt x="190825" y="55078"/>
                  </a:lnTo>
                  <a:lnTo>
                    <a:pt x="95412" y="1"/>
                  </a:lnTo>
                  <a:lnTo>
                    <a:pt x="0" y="55078"/>
                  </a:lnTo>
                  <a:lnTo>
                    <a:pt x="0" y="165231"/>
                  </a:lnTo>
                  <a:lnTo>
                    <a:pt x="95412" y="22030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-2425378" y="-2491175"/>
              <a:ext cx="4934000" cy="5697675"/>
            </a:xfrm>
            <a:custGeom>
              <a:avLst/>
              <a:gdLst/>
              <a:ahLst/>
              <a:cxnLst/>
              <a:rect l="l" t="t" r="r" b="b"/>
              <a:pathLst>
                <a:path w="197360" h="227907" fill="none" extrusionOk="0">
                  <a:moveTo>
                    <a:pt x="197360" y="170915"/>
                  </a:moveTo>
                  <a:lnTo>
                    <a:pt x="197360" y="56992"/>
                  </a:lnTo>
                  <a:lnTo>
                    <a:pt x="98695" y="0"/>
                  </a:lnTo>
                  <a:lnTo>
                    <a:pt x="1" y="56992"/>
                  </a:lnTo>
                  <a:lnTo>
                    <a:pt x="1" y="170915"/>
                  </a:lnTo>
                  <a:lnTo>
                    <a:pt x="98695" y="22790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-2506678" y="-2585400"/>
              <a:ext cx="5097375" cy="5886125"/>
            </a:xfrm>
            <a:custGeom>
              <a:avLst/>
              <a:gdLst/>
              <a:ahLst/>
              <a:cxnLst/>
              <a:rect l="l" t="t" r="r" b="b"/>
              <a:pathLst>
                <a:path w="203895" h="235445" fill="none" extrusionOk="0">
                  <a:moveTo>
                    <a:pt x="203895" y="176568"/>
                  </a:moveTo>
                  <a:lnTo>
                    <a:pt x="203895" y="58877"/>
                  </a:lnTo>
                  <a:lnTo>
                    <a:pt x="101947" y="0"/>
                  </a:lnTo>
                  <a:lnTo>
                    <a:pt x="0" y="58877"/>
                  </a:lnTo>
                  <a:lnTo>
                    <a:pt x="0" y="176568"/>
                  </a:lnTo>
                  <a:lnTo>
                    <a:pt x="101947" y="23544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-2588753" y="-2679625"/>
              <a:ext cx="5261525" cy="6074575"/>
            </a:xfrm>
            <a:custGeom>
              <a:avLst/>
              <a:gdLst/>
              <a:ahLst/>
              <a:cxnLst/>
              <a:rect l="l" t="t" r="r" b="b"/>
              <a:pathLst>
                <a:path w="210461" h="242983" fill="none" extrusionOk="0">
                  <a:moveTo>
                    <a:pt x="210460" y="182252"/>
                  </a:moveTo>
                  <a:lnTo>
                    <a:pt x="210460" y="60731"/>
                  </a:lnTo>
                  <a:lnTo>
                    <a:pt x="105230" y="0"/>
                  </a:lnTo>
                  <a:lnTo>
                    <a:pt x="1" y="60731"/>
                  </a:lnTo>
                  <a:lnTo>
                    <a:pt x="1" y="182252"/>
                  </a:lnTo>
                  <a:lnTo>
                    <a:pt x="105230" y="24298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-2670053" y="-2774625"/>
              <a:ext cx="5424125" cy="6264575"/>
            </a:xfrm>
            <a:custGeom>
              <a:avLst/>
              <a:gdLst/>
              <a:ahLst/>
              <a:cxnLst/>
              <a:rect l="l" t="t" r="r" b="b"/>
              <a:pathLst>
                <a:path w="216965" h="250583" fill="none" extrusionOk="0">
                  <a:moveTo>
                    <a:pt x="216965" y="187937"/>
                  </a:moveTo>
                  <a:lnTo>
                    <a:pt x="216965" y="62646"/>
                  </a:lnTo>
                  <a:lnTo>
                    <a:pt x="108482" y="1"/>
                  </a:lnTo>
                  <a:lnTo>
                    <a:pt x="0" y="62646"/>
                  </a:lnTo>
                  <a:lnTo>
                    <a:pt x="0" y="187937"/>
                  </a:lnTo>
                  <a:lnTo>
                    <a:pt x="108482" y="250582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-2752128" y="-2868850"/>
              <a:ext cx="5588275" cy="6453025"/>
            </a:xfrm>
            <a:custGeom>
              <a:avLst/>
              <a:gdLst/>
              <a:ahLst/>
              <a:cxnLst/>
              <a:rect l="l" t="t" r="r" b="b"/>
              <a:pathLst>
                <a:path w="223531" h="258121" fill="none" extrusionOk="0">
                  <a:moveTo>
                    <a:pt x="223530" y="193590"/>
                  </a:moveTo>
                  <a:lnTo>
                    <a:pt x="223530" y="64531"/>
                  </a:lnTo>
                  <a:lnTo>
                    <a:pt x="111765" y="1"/>
                  </a:lnTo>
                  <a:lnTo>
                    <a:pt x="0" y="64531"/>
                  </a:lnTo>
                  <a:lnTo>
                    <a:pt x="0" y="193590"/>
                  </a:lnTo>
                  <a:lnTo>
                    <a:pt x="111765" y="25812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-2834203" y="-2963075"/>
              <a:ext cx="5751650" cy="6641475"/>
            </a:xfrm>
            <a:custGeom>
              <a:avLst/>
              <a:gdLst/>
              <a:ahLst/>
              <a:cxnLst/>
              <a:rect l="l" t="t" r="r" b="b"/>
              <a:pathLst>
                <a:path w="230066" h="265659" fill="none" extrusionOk="0">
                  <a:moveTo>
                    <a:pt x="230066" y="199244"/>
                  </a:moveTo>
                  <a:lnTo>
                    <a:pt x="230066" y="66415"/>
                  </a:lnTo>
                  <a:lnTo>
                    <a:pt x="115048" y="1"/>
                  </a:lnTo>
                  <a:lnTo>
                    <a:pt x="1" y="66415"/>
                  </a:lnTo>
                  <a:lnTo>
                    <a:pt x="1" y="199244"/>
                  </a:lnTo>
                  <a:lnTo>
                    <a:pt x="115048" y="26565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-2915503" y="-3057300"/>
              <a:ext cx="5915025" cy="6829925"/>
            </a:xfrm>
            <a:custGeom>
              <a:avLst/>
              <a:gdLst/>
              <a:ahLst/>
              <a:cxnLst/>
              <a:rect l="l" t="t" r="r" b="b"/>
              <a:pathLst>
                <a:path w="236601" h="273197" fill="none" extrusionOk="0">
                  <a:moveTo>
                    <a:pt x="236601" y="204897"/>
                  </a:moveTo>
                  <a:lnTo>
                    <a:pt x="236601" y="68300"/>
                  </a:lnTo>
                  <a:lnTo>
                    <a:pt x="118300" y="1"/>
                  </a:lnTo>
                  <a:lnTo>
                    <a:pt x="0" y="68300"/>
                  </a:lnTo>
                  <a:lnTo>
                    <a:pt x="0" y="204897"/>
                  </a:lnTo>
                  <a:lnTo>
                    <a:pt x="118300" y="27319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-2997578" y="-3152275"/>
              <a:ext cx="6079175" cy="7019875"/>
            </a:xfrm>
            <a:custGeom>
              <a:avLst/>
              <a:gdLst/>
              <a:ahLst/>
              <a:cxnLst/>
              <a:rect l="l" t="t" r="r" b="b"/>
              <a:pathLst>
                <a:path w="243167" h="280795" fill="none" extrusionOk="0">
                  <a:moveTo>
                    <a:pt x="243166" y="210581"/>
                  </a:moveTo>
                  <a:lnTo>
                    <a:pt x="243166" y="70214"/>
                  </a:lnTo>
                  <a:lnTo>
                    <a:pt x="121583" y="0"/>
                  </a:lnTo>
                  <a:lnTo>
                    <a:pt x="1" y="70214"/>
                  </a:lnTo>
                  <a:lnTo>
                    <a:pt x="1" y="210581"/>
                  </a:lnTo>
                  <a:lnTo>
                    <a:pt x="121583" y="28079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-3079653" y="-3246500"/>
              <a:ext cx="6242550" cy="7208325"/>
            </a:xfrm>
            <a:custGeom>
              <a:avLst/>
              <a:gdLst/>
              <a:ahLst/>
              <a:cxnLst/>
              <a:rect l="l" t="t" r="r" b="b"/>
              <a:pathLst>
                <a:path w="249702" h="288333" fill="none" extrusionOk="0">
                  <a:moveTo>
                    <a:pt x="249702" y="216265"/>
                  </a:moveTo>
                  <a:lnTo>
                    <a:pt x="249702" y="72068"/>
                  </a:lnTo>
                  <a:lnTo>
                    <a:pt x="124866" y="0"/>
                  </a:lnTo>
                  <a:lnTo>
                    <a:pt x="1" y="72068"/>
                  </a:lnTo>
                  <a:lnTo>
                    <a:pt x="1" y="216265"/>
                  </a:lnTo>
                  <a:lnTo>
                    <a:pt x="124866" y="2883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-3160953" y="-3340725"/>
              <a:ext cx="6405925" cy="7396775"/>
            </a:xfrm>
            <a:custGeom>
              <a:avLst/>
              <a:gdLst/>
              <a:ahLst/>
              <a:cxnLst/>
              <a:rect l="l" t="t" r="r" b="b"/>
              <a:pathLst>
                <a:path w="256237" h="295871" fill="none" extrusionOk="0">
                  <a:moveTo>
                    <a:pt x="256236" y="221918"/>
                  </a:moveTo>
                  <a:lnTo>
                    <a:pt x="256236" y="73953"/>
                  </a:lnTo>
                  <a:lnTo>
                    <a:pt x="128118" y="0"/>
                  </a:lnTo>
                  <a:lnTo>
                    <a:pt x="1" y="73953"/>
                  </a:lnTo>
                  <a:lnTo>
                    <a:pt x="1" y="221918"/>
                  </a:lnTo>
                  <a:lnTo>
                    <a:pt x="128118" y="29587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26"/>
          <p:cNvGrpSpPr/>
          <p:nvPr/>
        </p:nvGrpSpPr>
        <p:grpSpPr>
          <a:xfrm>
            <a:off x="-3079214" y="-2854916"/>
            <a:ext cx="9015075" cy="9014606"/>
            <a:chOff x="-3079214" y="-2854916"/>
            <a:chExt cx="9015075" cy="9014606"/>
          </a:xfrm>
        </p:grpSpPr>
        <p:sp>
          <p:nvSpPr>
            <p:cNvPr id="711" name="Google Shape;711;p26"/>
            <p:cNvSpPr/>
            <p:nvPr/>
          </p:nvSpPr>
          <p:spPr>
            <a:xfrm rot="1507447">
              <a:off x="-1961033" y="-1736481"/>
              <a:ext cx="6778712" cy="6777737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 rot="1507447">
              <a:off x="-1661035" y="-1510582"/>
              <a:ext cx="6287378" cy="6287432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 rot="1507447">
              <a:off x="-1361954" y="-1284887"/>
              <a:ext cx="5797018" cy="5797072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 rot="1507447">
              <a:off x="-1062669" y="-1060109"/>
              <a:ext cx="5306713" cy="5307688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 rot="1507447">
              <a:off x="-763422" y="-834431"/>
              <a:ext cx="4816408" cy="4816408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 rot="1507447">
              <a:off x="-464342" y="-608736"/>
              <a:ext cx="4326048" cy="4326048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 rot="1507447">
              <a:off x="-165273" y="-383043"/>
              <a:ext cx="3835689" cy="3835743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6"/>
            <p:cNvSpPr/>
            <p:nvPr/>
          </p:nvSpPr>
          <p:spPr>
            <a:xfrm rot="1507447">
              <a:off x="133756" y="-157360"/>
              <a:ext cx="3345383" cy="3345383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6"/>
            <p:cNvSpPr/>
            <p:nvPr/>
          </p:nvSpPr>
          <p:spPr>
            <a:xfrm rot="1507447">
              <a:off x="432834" y="68347"/>
              <a:ext cx="2855078" cy="2855024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 rot="1507447">
              <a:off x="732843" y="294194"/>
              <a:ext cx="2363744" cy="2364773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6"/>
            <p:cNvSpPr/>
            <p:nvPr/>
          </p:nvSpPr>
          <p:spPr>
            <a:xfrm rot="1507447">
              <a:off x="1031924" y="519889"/>
              <a:ext cx="1873384" cy="1874413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 rot="1507447">
              <a:off x="1331211" y="745630"/>
              <a:ext cx="1383025" cy="1383079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 rot="1507447">
              <a:off x="1630238" y="971325"/>
              <a:ext cx="892774" cy="892720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26"/>
          <p:cNvGrpSpPr/>
          <p:nvPr/>
        </p:nvGrpSpPr>
        <p:grpSpPr>
          <a:xfrm>
            <a:off x="2465785" y="15912"/>
            <a:ext cx="8779739" cy="8779939"/>
            <a:chOff x="-2559415" y="-1095563"/>
            <a:chExt cx="8779739" cy="8779939"/>
          </a:xfrm>
        </p:grpSpPr>
        <p:sp>
          <p:nvSpPr>
            <p:cNvPr id="725" name="Google Shape;725;p26"/>
            <p:cNvSpPr/>
            <p:nvPr/>
          </p:nvSpPr>
          <p:spPr>
            <a:xfrm rot="3239528" flipH="1">
              <a:off x="-1312538" y="151865"/>
              <a:ext cx="6285986" cy="6285082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6"/>
            <p:cNvSpPr/>
            <p:nvPr/>
          </p:nvSpPr>
          <p:spPr>
            <a:xfrm rot="3239528" flipH="1">
              <a:off x="-1076700" y="326347"/>
              <a:ext cx="5830366" cy="5830416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 rot="3239528" flipH="1">
              <a:off x="-841029" y="501206"/>
              <a:ext cx="5375649" cy="5375699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6"/>
            <p:cNvSpPr/>
            <p:nvPr/>
          </p:nvSpPr>
          <p:spPr>
            <a:xfrm rot="3239528" flipH="1">
              <a:off x="-605032" y="675326"/>
              <a:ext cx="4920983" cy="4921887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 rot="3239528" flipH="1">
              <a:off x="-368984" y="850351"/>
              <a:ext cx="4466316" cy="4466316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 rot="3239528" flipH="1">
              <a:off x="-133313" y="1025209"/>
              <a:ext cx="4011600" cy="4011600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6"/>
            <p:cNvSpPr/>
            <p:nvPr/>
          </p:nvSpPr>
          <p:spPr>
            <a:xfrm rot="3239528" flipH="1">
              <a:off x="102339" y="1200057"/>
              <a:ext cx="3556883" cy="3556933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6"/>
            <p:cNvSpPr/>
            <p:nvPr/>
          </p:nvSpPr>
          <p:spPr>
            <a:xfrm rot="3239528" flipH="1">
              <a:off x="338000" y="1374936"/>
              <a:ext cx="3102217" cy="3102217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6"/>
            <p:cNvSpPr/>
            <p:nvPr/>
          </p:nvSpPr>
          <p:spPr>
            <a:xfrm rot="3239528" flipH="1">
              <a:off x="573632" y="1549774"/>
              <a:ext cx="2647550" cy="2647500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6"/>
            <p:cNvSpPr/>
            <p:nvPr/>
          </p:nvSpPr>
          <p:spPr>
            <a:xfrm rot="3239528" flipH="1">
              <a:off x="809489" y="1724216"/>
              <a:ext cx="2191930" cy="2192884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6"/>
            <p:cNvSpPr/>
            <p:nvPr/>
          </p:nvSpPr>
          <p:spPr>
            <a:xfrm rot="3239528" flipH="1">
              <a:off x="1045161" y="1899074"/>
              <a:ext cx="1737213" cy="1738167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6"/>
            <p:cNvSpPr/>
            <p:nvPr/>
          </p:nvSpPr>
          <p:spPr>
            <a:xfrm rot="3239528" flipH="1">
              <a:off x="1281198" y="2074119"/>
              <a:ext cx="1282497" cy="1282547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6"/>
            <p:cNvSpPr/>
            <p:nvPr/>
          </p:nvSpPr>
          <p:spPr>
            <a:xfrm rot="3239528" flipH="1">
              <a:off x="1516820" y="2248977"/>
              <a:ext cx="827880" cy="827830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5894575" y="2050675"/>
            <a:ext cx="2460000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title" idx="2" hasCustomPrompt="1"/>
          </p:nvPr>
        </p:nvSpPr>
        <p:spPr>
          <a:xfrm>
            <a:off x="520888" y="1877300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5894575" y="3143300"/>
            <a:ext cx="2321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>
            <a:off x="-2194475" y="-570787"/>
            <a:ext cx="7111100" cy="6284325"/>
            <a:chOff x="-2194475" y="-570787"/>
            <a:chExt cx="7111100" cy="6284325"/>
          </a:xfrm>
        </p:grpSpPr>
        <p:sp>
          <p:nvSpPr>
            <p:cNvPr id="73" name="Google Shape;73;p3"/>
            <p:cNvSpPr/>
            <p:nvPr/>
          </p:nvSpPr>
          <p:spPr>
            <a:xfrm>
              <a:off x="706800" y="1816038"/>
              <a:ext cx="1308575" cy="1511425"/>
            </a:xfrm>
            <a:custGeom>
              <a:avLst/>
              <a:gdLst/>
              <a:ahLst/>
              <a:cxnLst/>
              <a:rect l="l" t="t" r="r" b="b"/>
              <a:pathLst>
                <a:path w="52343" h="60457" fill="none" extrusionOk="0">
                  <a:moveTo>
                    <a:pt x="1" y="15107"/>
                  </a:moveTo>
                  <a:lnTo>
                    <a:pt x="26171" y="0"/>
                  </a:lnTo>
                  <a:lnTo>
                    <a:pt x="52342" y="15107"/>
                  </a:lnTo>
                  <a:lnTo>
                    <a:pt x="52342" y="45320"/>
                  </a:lnTo>
                  <a:lnTo>
                    <a:pt x="26171" y="60457"/>
                  </a:lnTo>
                  <a:lnTo>
                    <a:pt x="1" y="4532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99350" y="1645063"/>
              <a:ext cx="1723475" cy="1852625"/>
            </a:xfrm>
            <a:custGeom>
              <a:avLst/>
              <a:gdLst/>
              <a:ahLst/>
              <a:cxnLst/>
              <a:rect l="l" t="t" r="r" b="b"/>
              <a:pathLst>
                <a:path w="68939" h="74105" fill="none" extrusionOk="0">
                  <a:moveTo>
                    <a:pt x="1" y="22675"/>
                  </a:moveTo>
                  <a:lnTo>
                    <a:pt x="29697" y="0"/>
                  </a:lnTo>
                  <a:lnTo>
                    <a:pt x="64166" y="14408"/>
                  </a:lnTo>
                  <a:lnTo>
                    <a:pt x="68938" y="51460"/>
                  </a:lnTo>
                  <a:lnTo>
                    <a:pt x="39242" y="74105"/>
                  </a:lnTo>
                  <a:lnTo>
                    <a:pt x="4773" y="59697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91900" y="1474838"/>
              <a:ext cx="2137600" cy="2193075"/>
            </a:xfrm>
            <a:custGeom>
              <a:avLst/>
              <a:gdLst/>
              <a:ahLst/>
              <a:cxnLst/>
              <a:rect l="l" t="t" r="r" b="b"/>
              <a:pathLst>
                <a:path w="85504" h="87723" fill="none" extrusionOk="0">
                  <a:moveTo>
                    <a:pt x="1" y="30183"/>
                  </a:moveTo>
                  <a:lnTo>
                    <a:pt x="33223" y="1"/>
                  </a:lnTo>
                  <a:lnTo>
                    <a:pt x="75990" y="13679"/>
                  </a:lnTo>
                  <a:lnTo>
                    <a:pt x="85504" y="57539"/>
                  </a:lnTo>
                  <a:lnTo>
                    <a:pt x="52312" y="87722"/>
                  </a:lnTo>
                  <a:lnTo>
                    <a:pt x="9545" y="7404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5200" y="1304613"/>
              <a:ext cx="2551750" cy="2534275"/>
            </a:xfrm>
            <a:custGeom>
              <a:avLst/>
              <a:gdLst/>
              <a:ahLst/>
              <a:cxnLst/>
              <a:rect l="l" t="t" r="r" b="b"/>
              <a:pathLst>
                <a:path w="102070" h="101371" fill="none" extrusionOk="0">
                  <a:moveTo>
                    <a:pt x="1" y="37722"/>
                  </a:moveTo>
                  <a:lnTo>
                    <a:pt x="36719" y="1"/>
                  </a:lnTo>
                  <a:lnTo>
                    <a:pt x="87784" y="12949"/>
                  </a:lnTo>
                  <a:lnTo>
                    <a:pt x="102070" y="63619"/>
                  </a:lnTo>
                  <a:lnTo>
                    <a:pt x="65321" y="101370"/>
                  </a:lnTo>
                  <a:lnTo>
                    <a:pt x="14287" y="8839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-122250" y="1133638"/>
              <a:ext cx="2966650" cy="2875450"/>
            </a:xfrm>
            <a:custGeom>
              <a:avLst/>
              <a:gdLst/>
              <a:ahLst/>
              <a:cxnLst/>
              <a:rect l="l" t="t" r="r" b="b"/>
              <a:pathLst>
                <a:path w="118666" h="115018" fill="none" extrusionOk="0">
                  <a:moveTo>
                    <a:pt x="1" y="45290"/>
                  </a:moveTo>
                  <a:lnTo>
                    <a:pt x="40245" y="1"/>
                  </a:lnTo>
                  <a:lnTo>
                    <a:pt x="99577" y="12250"/>
                  </a:lnTo>
                  <a:lnTo>
                    <a:pt x="118666" y="69759"/>
                  </a:lnTo>
                  <a:lnTo>
                    <a:pt x="78391" y="115018"/>
                  </a:lnTo>
                  <a:lnTo>
                    <a:pt x="19059" y="10276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-329700" y="963438"/>
              <a:ext cx="3381550" cy="3215875"/>
            </a:xfrm>
            <a:custGeom>
              <a:avLst/>
              <a:gdLst/>
              <a:ahLst/>
              <a:cxnLst/>
              <a:rect l="l" t="t" r="r" b="b"/>
              <a:pathLst>
                <a:path w="135262" h="128635" fill="none" extrusionOk="0">
                  <a:moveTo>
                    <a:pt x="1" y="52797"/>
                  </a:moveTo>
                  <a:lnTo>
                    <a:pt x="43801" y="0"/>
                  </a:lnTo>
                  <a:lnTo>
                    <a:pt x="111401" y="11520"/>
                  </a:lnTo>
                  <a:lnTo>
                    <a:pt x="135262" y="75837"/>
                  </a:lnTo>
                  <a:lnTo>
                    <a:pt x="91462" y="128634"/>
                  </a:lnTo>
                  <a:lnTo>
                    <a:pt x="23831" y="11711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-537150" y="793213"/>
              <a:ext cx="3795700" cy="3557075"/>
            </a:xfrm>
            <a:custGeom>
              <a:avLst/>
              <a:gdLst/>
              <a:ahLst/>
              <a:cxnLst/>
              <a:rect l="l" t="t" r="r" b="b"/>
              <a:pathLst>
                <a:path w="151828" h="142283" fill="none" extrusionOk="0">
                  <a:moveTo>
                    <a:pt x="1" y="60336"/>
                  </a:moveTo>
                  <a:lnTo>
                    <a:pt x="47327" y="1"/>
                  </a:lnTo>
                  <a:lnTo>
                    <a:pt x="123225" y="10791"/>
                  </a:lnTo>
                  <a:lnTo>
                    <a:pt x="151827" y="81917"/>
                  </a:lnTo>
                  <a:lnTo>
                    <a:pt x="104532" y="142282"/>
                  </a:lnTo>
                  <a:lnTo>
                    <a:pt x="28634" y="13146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-743825" y="622238"/>
              <a:ext cx="4209825" cy="3898250"/>
            </a:xfrm>
            <a:custGeom>
              <a:avLst/>
              <a:gdLst/>
              <a:ahLst/>
              <a:cxnLst/>
              <a:rect l="l" t="t" r="r" b="b"/>
              <a:pathLst>
                <a:path w="168393" h="155930" fill="none" extrusionOk="0">
                  <a:moveTo>
                    <a:pt x="0" y="67904"/>
                  </a:moveTo>
                  <a:lnTo>
                    <a:pt x="50822" y="1"/>
                  </a:lnTo>
                  <a:lnTo>
                    <a:pt x="135018" y="10092"/>
                  </a:lnTo>
                  <a:lnTo>
                    <a:pt x="168392" y="88057"/>
                  </a:lnTo>
                  <a:lnTo>
                    <a:pt x="117571" y="155930"/>
                  </a:lnTo>
                  <a:lnTo>
                    <a:pt x="33375" y="145839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-951275" y="452038"/>
              <a:ext cx="4624725" cy="4238675"/>
            </a:xfrm>
            <a:custGeom>
              <a:avLst/>
              <a:gdLst/>
              <a:ahLst/>
              <a:cxnLst/>
              <a:rect l="l" t="t" r="r" b="b"/>
              <a:pathLst>
                <a:path w="184989" h="169547" fill="none" extrusionOk="0">
                  <a:moveTo>
                    <a:pt x="0" y="75411"/>
                  </a:moveTo>
                  <a:lnTo>
                    <a:pt x="54348" y="0"/>
                  </a:lnTo>
                  <a:lnTo>
                    <a:pt x="146842" y="9362"/>
                  </a:lnTo>
                  <a:lnTo>
                    <a:pt x="184989" y="94135"/>
                  </a:lnTo>
                  <a:lnTo>
                    <a:pt x="130641" y="169547"/>
                  </a:lnTo>
                  <a:lnTo>
                    <a:pt x="38147" y="160185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-1158725" y="281813"/>
              <a:ext cx="5038875" cy="4579875"/>
            </a:xfrm>
            <a:custGeom>
              <a:avLst/>
              <a:gdLst/>
              <a:ahLst/>
              <a:cxnLst/>
              <a:rect l="l" t="t" r="r" b="b"/>
              <a:pathLst>
                <a:path w="201555" h="183195" fill="none" extrusionOk="0">
                  <a:moveTo>
                    <a:pt x="0" y="82950"/>
                  </a:moveTo>
                  <a:lnTo>
                    <a:pt x="57874" y="0"/>
                  </a:lnTo>
                  <a:lnTo>
                    <a:pt x="158666" y="8633"/>
                  </a:lnTo>
                  <a:lnTo>
                    <a:pt x="201554" y="100215"/>
                  </a:lnTo>
                  <a:lnTo>
                    <a:pt x="143711" y="183195"/>
                  </a:lnTo>
                  <a:lnTo>
                    <a:pt x="42919" y="17453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-1365425" y="110838"/>
              <a:ext cx="5453025" cy="4921075"/>
            </a:xfrm>
            <a:custGeom>
              <a:avLst/>
              <a:gdLst/>
              <a:ahLst/>
              <a:cxnLst/>
              <a:rect l="l" t="t" r="r" b="b"/>
              <a:pathLst>
                <a:path w="218121" h="196843" fill="none" extrusionOk="0">
                  <a:moveTo>
                    <a:pt x="1" y="90518"/>
                  </a:moveTo>
                  <a:lnTo>
                    <a:pt x="61370" y="0"/>
                  </a:lnTo>
                  <a:lnTo>
                    <a:pt x="170460" y="7934"/>
                  </a:lnTo>
                  <a:lnTo>
                    <a:pt x="218120" y="106355"/>
                  </a:lnTo>
                  <a:lnTo>
                    <a:pt x="156721" y="196842"/>
                  </a:lnTo>
                  <a:lnTo>
                    <a:pt x="47661" y="188939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-1572875" y="-59387"/>
              <a:ext cx="5867925" cy="5261500"/>
            </a:xfrm>
            <a:custGeom>
              <a:avLst/>
              <a:gdLst/>
              <a:ahLst/>
              <a:cxnLst/>
              <a:rect l="l" t="t" r="r" b="b"/>
              <a:pathLst>
                <a:path w="234717" h="210460" fill="none" extrusionOk="0">
                  <a:moveTo>
                    <a:pt x="1" y="98027"/>
                  </a:moveTo>
                  <a:lnTo>
                    <a:pt x="64895" y="1"/>
                  </a:lnTo>
                  <a:lnTo>
                    <a:pt x="182253" y="7205"/>
                  </a:lnTo>
                  <a:lnTo>
                    <a:pt x="234716" y="112434"/>
                  </a:lnTo>
                  <a:lnTo>
                    <a:pt x="169791" y="210460"/>
                  </a:lnTo>
                  <a:lnTo>
                    <a:pt x="52433" y="203286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-1780325" y="-229587"/>
              <a:ext cx="6282825" cy="5602675"/>
            </a:xfrm>
            <a:custGeom>
              <a:avLst/>
              <a:gdLst/>
              <a:ahLst/>
              <a:cxnLst/>
              <a:rect l="l" t="t" r="r" b="b"/>
              <a:pathLst>
                <a:path w="251313" h="224107" fill="none" extrusionOk="0">
                  <a:moveTo>
                    <a:pt x="1" y="105564"/>
                  </a:moveTo>
                  <a:lnTo>
                    <a:pt x="68452" y="0"/>
                  </a:lnTo>
                  <a:lnTo>
                    <a:pt x="194077" y="6474"/>
                  </a:lnTo>
                  <a:lnTo>
                    <a:pt x="251312" y="118513"/>
                  </a:lnTo>
                  <a:lnTo>
                    <a:pt x="182861" y="224107"/>
                  </a:lnTo>
                  <a:lnTo>
                    <a:pt x="57205" y="217633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-1987775" y="-400562"/>
              <a:ext cx="6696950" cy="5943875"/>
            </a:xfrm>
            <a:custGeom>
              <a:avLst/>
              <a:gdLst/>
              <a:ahLst/>
              <a:cxnLst/>
              <a:rect l="l" t="t" r="r" b="b"/>
              <a:pathLst>
                <a:path w="267878" h="237755" fill="none" extrusionOk="0">
                  <a:moveTo>
                    <a:pt x="1" y="113133"/>
                  </a:moveTo>
                  <a:lnTo>
                    <a:pt x="71978" y="0"/>
                  </a:lnTo>
                  <a:lnTo>
                    <a:pt x="205901" y="5775"/>
                  </a:lnTo>
                  <a:lnTo>
                    <a:pt x="267878" y="124652"/>
                  </a:lnTo>
                  <a:lnTo>
                    <a:pt x="195931" y="237754"/>
                  </a:lnTo>
                  <a:lnTo>
                    <a:pt x="62008" y="23201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-2194475" y="-570787"/>
              <a:ext cx="7111100" cy="6284325"/>
            </a:xfrm>
            <a:custGeom>
              <a:avLst/>
              <a:gdLst/>
              <a:ahLst/>
              <a:cxnLst/>
              <a:rect l="l" t="t" r="r" b="b"/>
              <a:pathLst>
                <a:path w="284444" h="251373" fill="none" extrusionOk="0">
                  <a:moveTo>
                    <a:pt x="1" y="120641"/>
                  </a:moveTo>
                  <a:lnTo>
                    <a:pt x="75473" y="1"/>
                  </a:lnTo>
                  <a:lnTo>
                    <a:pt x="217695" y="5046"/>
                  </a:lnTo>
                  <a:lnTo>
                    <a:pt x="284444" y="130732"/>
                  </a:lnTo>
                  <a:lnTo>
                    <a:pt x="208971" y="251372"/>
                  </a:lnTo>
                  <a:lnTo>
                    <a:pt x="66750" y="246357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841725" y="1779538"/>
            <a:ext cx="3404100" cy="22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title"/>
          </p:nvPr>
        </p:nvSpPr>
        <p:spPr>
          <a:xfrm>
            <a:off x="841725" y="1166550"/>
            <a:ext cx="3404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1" name="Google Shape;91;p4"/>
          <p:cNvGrpSpPr/>
          <p:nvPr/>
        </p:nvGrpSpPr>
        <p:grpSpPr>
          <a:xfrm>
            <a:off x="-2547268" y="-5954007"/>
            <a:ext cx="8667291" cy="8667613"/>
            <a:chOff x="-2547268" y="-5954007"/>
            <a:chExt cx="8667291" cy="8667613"/>
          </a:xfrm>
        </p:grpSpPr>
        <p:sp>
          <p:nvSpPr>
            <p:cNvPr id="92" name="Google Shape;92;p4"/>
            <p:cNvSpPr/>
            <p:nvPr/>
          </p:nvSpPr>
          <p:spPr>
            <a:xfrm rot="-3724305">
              <a:off x="-1419471" y="-4825661"/>
              <a:ext cx="6411698" cy="6410923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5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 rot="-3724305">
              <a:off x="-1237877" y="-4644797"/>
              <a:ext cx="6048471" cy="6049196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5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-3724305">
              <a:off x="-1056657" y="-4463176"/>
              <a:ext cx="5685969" cy="5685944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5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 rot="-3724305">
              <a:off x="-875083" y="-4281743"/>
              <a:ext cx="5323468" cy="5323443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5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-3724305">
              <a:off x="-694194" y="-4100672"/>
              <a:ext cx="4960966" cy="4960941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5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 rot="-3724305">
              <a:off x="-512577" y="-3919040"/>
              <a:ext cx="4597714" cy="4597689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5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 rot="-3724305">
              <a:off x="-331358" y="-3738176"/>
              <a:ext cx="4235237" cy="4235962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5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-3724305">
              <a:off x="-150137" y="-3556555"/>
              <a:ext cx="3872736" cy="3872711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5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 rot="-3724305">
              <a:off x="31436" y="-3375121"/>
              <a:ext cx="3510234" cy="3510209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5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-3724305">
              <a:off x="212325" y="-3194051"/>
              <a:ext cx="3147732" cy="3147707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5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2938795" y="2514293"/>
            <a:ext cx="8667291" cy="8667613"/>
            <a:chOff x="-3553205" y="-5628757"/>
            <a:chExt cx="8667291" cy="8667613"/>
          </a:xfrm>
        </p:grpSpPr>
        <p:sp>
          <p:nvSpPr>
            <p:cNvPr id="103" name="Google Shape;103;p4"/>
            <p:cNvSpPr/>
            <p:nvPr/>
          </p:nvSpPr>
          <p:spPr>
            <a:xfrm rot="-3724305">
              <a:off x="-2425408" y="-4500411"/>
              <a:ext cx="6411698" cy="6410923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-3724305">
              <a:off x="-2243814" y="-4319547"/>
              <a:ext cx="6048471" cy="6049196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 rot="-3724305">
              <a:off x="-2062594" y="-4137926"/>
              <a:ext cx="5685969" cy="5685944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-3724305">
              <a:off x="-1881020" y="-3956493"/>
              <a:ext cx="5323468" cy="5323443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 rot="-3724305">
              <a:off x="-1700131" y="-3775422"/>
              <a:ext cx="4960966" cy="4960941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 rot="-3724305">
              <a:off x="-1518514" y="-3593790"/>
              <a:ext cx="4597714" cy="4597689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 rot="-3724305">
              <a:off x="-1337295" y="-3412926"/>
              <a:ext cx="4235237" cy="4235962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 rot="-3724305">
              <a:off x="-1156074" y="-3231305"/>
              <a:ext cx="3872736" cy="3872711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rot="-3724305">
              <a:off x="-974501" y="-3049871"/>
              <a:ext cx="3510234" cy="3510209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rot="-3724305">
              <a:off x="-793612" y="-2868801"/>
              <a:ext cx="3147732" cy="3147707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title"/>
          </p:nvPr>
        </p:nvSpPr>
        <p:spPr>
          <a:xfrm>
            <a:off x="5137420" y="1957250"/>
            <a:ext cx="29058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 idx="2"/>
          </p:nvPr>
        </p:nvSpPr>
        <p:spPr>
          <a:xfrm>
            <a:off x="1105872" y="1957250"/>
            <a:ext cx="29058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xfrm>
            <a:off x="1103547" y="2465854"/>
            <a:ext cx="2905800" cy="8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body" idx="3"/>
          </p:nvPr>
        </p:nvSpPr>
        <p:spPr>
          <a:xfrm>
            <a:off x="5137424" y="2465854"/>
            <a:ext cx="2905800" cy="8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19" name="Google Shape;119;p5"/>
          <p:cNvGrpSpPr/>
          <p:nvPr/>
        </p:nvGrpSpPr>
        <p:grpSpPr>
          <a:xfrm>
            <a:off x="6496948" y="-2451912"/>
            <a:ext cx="3409056" cy="3409041"/>
            <a:chOff x="7410648" y="-1801712"/>
            <a:chExt cx="3409056" cy="3409041"/>
          </a:xfrm>
        </p:grpSpPr>
        <p:sp>
          <p:nvSpPr>
            <p:cNvPr id="120" name="Google Shape;120;p5"/>
            <p:cNvSpPr/>
            <p:nvPr/>
          </p:nvSpPr>
          <p:spPr>
            <a:xfrm flipH="1">
              <a:off x="7410648" y="-1801712"/>
              <a:ext cx="3409056" cy="3409041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 flipH="1">
              <a:off x="7519323" y="-1692814"/>
              <a:ext cx="3191716" cy="3191701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 flipH="1">
              <a:off x="7627999" y="-1584382"/>
              <a:ext cx="2974376" cy="2974361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 flipH="1">
              <a:off x="7736899" y="-1475485"/>
              <a:ext cx="2756586" cy="2756571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 flipH="1">
              <a:off x="7845567" y="-1367052"/>
              <a:ext cx="2539261" cy="2539696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 flipH="1">
              <a:off x="7954243" y="-1258170"/>
              <a:ext cx="2321921" cy="2321906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 flipH="1">
              <a:off x="8062918" y="-1149273"/>
              <a:ext cx="2104581" cy="2104566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 flipH="1">
              <a:off x="8171594" y="-1040840"/>
              <a:ext cx="1887241" cy="1887226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5"/>
          <p:cNvGrpSpPr/>
          <p:nvPr/>
        </p:nvGrpSpPr>
        <p:grpSpPr>
          <a:xfrm>
            <a:off x="-779952" y="4126363"/>
            <a:ext cx="3409056" cy="3409041"/>
            <a:chOff x="7410648" y="-1420712"/>
            <a:chExt cx="3409056" cy="3409041"/>
          </a:xfrm>
        </p:grpSpPr>
        <p:sp>
          <p:nvSpPr>
            <p:cNvPr id="129" name="Google Shape;129;p5"/>
            <p:cNvSpPr/>
            <p:nvPr/>
          </p:nvSpPr>
          <p:spPr>
            <a:xfrm flipH="1">
              <a:off x="7410648" y="-1420712"/>
              <a:ext cx="3409056" cy="3409041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 flipH="1">
              <a:off x="7519323" y="-1311814"/>
              <a:ext cx="3191716" cy="3191701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 flipH="1">
              <a:off x="7627999" y="-1203382"/>
              <a:ext cx="2974376" cy="2974361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 flipH="1">
              <a:off x="7736899" y="-1094485"/>
              <a:ext cx="2756586" cy="2756571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 flipH="1">
              <a:off x="7845567" y="-986052"/>
              <a:ext cx="2539261" cy="2539696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 flipH="1">
              <a:off x="7954243" y="-877170"/>
              <a:ext cx="2321921" cy="2321906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 flipH="1">
              <a:off x="8062918" y="-768273"/>
              <a:ext cx="2104581" cy="2104566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 flipH="1">
              <a:off x="8171594" y="-659840"/>
              <a:ext cx="1887241" cy="1887226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9"/>
          <p:cNvGrpSpPr/>
          <p:nvPr/>
        </p:nvGrpSpPr>
        <p:grpSpPr>
          <a:xfrm>
            <a:off x="-1808412" y="97700"/>
            <a:ext cx="6405925" cy="7396775"/>
            <a:chOff x="-1808412" y="97700"/>
            <a:chExt cx="6405925" cy="7396775"/>
          </a:xfrm>
        </p:grpSpPr>
        <p:sp>
          <p:nvSpPr>
            <p:cNvPr id="222" name="Google Shape;222;p9"/>
            <p:cNvSpPr/>
            <p:nvPr/>
          </p:nvSpPr>
          <p:spPr>
            <a:xfrm>
              <a:off x="727363" y="3025550"/>
              <a:ext cx="1334375" cy="1541075"/>
            </a:xfrm>
            <a:custGeom>
              <a:avLst/>
              <a:gdLst/>
              <a:ahLst/>
              <a:cxnLst/>
              <a:rect l="l" t="t" r="r" b="b"/>
              <a:pathLst>
                <a:path w="53375" h="61643" fill="none" extrusionOk="0">
                  <a:moveTo>
                    <a:pt x="53375" y="46232"/>
                  </a:moveTo>
                  <a:lnTo>
                    <a:pt x="53375" y="15411"/>
                  </a:lnTo>
                  <a:lnTo>
                    <a:pt x="26687" y="0"/>
                  </a:lnTo>
                  <a:lnTo>
                    <a:pt x="0" y="15411"/>
                  </a:lnTo>
                  <a:lnTo>
                    <a:pt x="0" y="46232"/>
                  </a:lnTo>
                  <a:lnTo>
                    <a:pt x="26687" y="616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645288" y="2931325"/>
              <a:ext cx="1498525" cy="1729525"/>
            </a:xfrm>
            <a:custGeom>
              <a:avLst/>
              <a:gdLst/>
              <a:ahLst/>
              <a:cxnLst/>
              <a:rect l="l" t="t" r="r" b="b"/>
              <a:pathLst>
                <a:path w="59941" h="69181" fill="none" extrusionOk="0">
                  <a:moveTo>
                    <a:pt x="59941" y="51886"/>
                  </a:moveTo>
                  <a:lnTo>
                    <a:pt x="59941" y="17295"/>
                  </a:lnTo>
                  <a:lnTo>
                    <a:pt x="29970" y="0"/>
                  </a:lnTo>
                  <a:lnTo>
                    <a:pt x="0" y="17295"/>
                  </a:lnTo>
                  <a:lnTo>
                    <a:pt x="0" y="51886"/>
                  </a:lnTo>
                  <a:lnTo>
                    <a:pt x="29970" y="691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563213" y="2836325"/>
              <a:ext cx="1661900" cy="1919525"/>
            </a:xfrm>
            <a:custGeom>
              <a:avLst/>
              <a:gdLst/>
              <a:ahLst/>
              <a:cxnLst/>
              <a:rect l="l" t="t" r="r" b="b"/>
              <a:pathLst>
                <a:path w="66476" h="76781" fill="none" extrusionOk="0">
                  <a:moveTo>
                    <a:pt x="66476" y="57570"/>
                  </a:moveTo>
                  <a:lnTo>
                    <a:pt x="66476" y="19211"/>
                  </a:lnTo>
                  <a:lnTo>
                    <a:pt x="33253" y="1"/>
                  </a:lnTo>
                  <a:lnTo>
                    <a:pt x="1" y="19211"/>
                  </a:lnTo>
                  <a:lnTo>
                    <a:pt x="1" y="57570"/>
                  </a:lnTo>
                  <a:lnTo>
                    <a:pt x="33253" y="7678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481913" y="2742100"/>
              <a:ext cx="1825275" cy="2107975"/>
            </a:xfrm>
            <a:custGeom>
              <a:avLst/>
              <a:gdLst/>
              <a:ahLst/>
              <a:cxnLst/>
              <a:rect l="l" t="t" r="r" b="b"/>
              <a:pathLst>
                <a:path w="73011" h="84319" fill="none" extrusionOk="0">
                  <a:moveTo>
                    <a:pt x="73011" y="63224"/>
                  </a:moveTo>
                  <a:lnTo>
                    <a:pt x="73011" y="21095"/>
                  </a:lnTo>
                  <a:lnTo>
                    <a:pt x="36505" y="1"/>
                  </a:lnTo>
                  <a:lnTo>
                    <a:pt x="0" y="21095"/>
                  </a:lnTo>
                  <a:lnTo>
                    <a:pt x="0" y="63224"/>
                  </a:lnTo>
                  <a:lnTo>
                    <a:pt x="36505" y="8431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399838" y="2647875"/>
              <a:ext cx="1989425" cy="2296425"/>
            </a:xfrm>
            <a:custGeom>
              <a:avLst/>
              <a:gdLst/>
              <a:ahLst/>
              <a:cxnLst/>
              <a:rect l="l" t="t" r="r" b="b"/>
              <a:pathLst>
                <a:path w="79577" h="91857" fill="none" extrusionOk="0">
                  <a:moveTo>
                    <a:pt x="79576" y="68908"/>
                  </a:moveTo>
                  <a:lnTo>
                    <a:pt x="79576" y="22949"/>
                  </a:lnTo>
                  <a:lnTo>
                    <a:pt x="39788" y="1"/>
                  </a:lnTo>
                  <a:lnTo>
                    <a:pt x="0" y="22949"/>
                  </a:lnTo>
                  <a:lnTo>
                    <a:pt x="0" y="68908"/>
                  </a:lnTo>
                  <a:lnTo>
                    <a:pt x="39788" y="918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317763" y="2553650"/>
              <a:ext cx="2152800" cy="2484875"/>
            </a:xfrm>
            <a:custGeom>
              <a:avLst/>
              <a:gdLst/>
              <a:ahLst/>
              <a:cxnLst/>
              <a:rect l="l" t="t" r="r" b="b"/>
              <a:pathLst>
                <a:path w="86112" h="99395" fill="none" extrusionOk="0">
                  <a:moveTo>
                    <a:pt x="86112" y="74561"/>
                  </a:moveTo>
                  <a:lnTo>
                    <a:pt x="86112" y="24834"/>
                  </a:lnTo>
                  <a:lnTo>
                    <a:pt x="43071" y="1"/>
                  </a:lnTo>
                  <a:lnTo>
                    <a:pt x="1" y="24834"/>
                  </a:lnTo>
                  <a:lnTo>
                    <a:pt x="1" y="74561"/>
                  </a:lnTo>
                  <a:lnTo>
                    <a:pt x="43071" y="993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36463" y="2458675"/>
              <a:ext cx="2316175" cy="2674825"/>
            </a:xfrm>
            <a:custGeom>
              <a:avLst/>
              <a:gdLst/>
              <a:ahLst/>
              <a:cxnLst/>
              <a:rect l="l" t="t" r="r" b="b"/>
              <a:pathLst>
                <a:path w="92647" h="106993" fill="none" extrusionOk="0">
                  <a:moveTo>
                    <a:pt x="92646" y="80245"/>
                  </a:moveTo>
                  <a:lnTo>
                    <a:pt x="92646" y="26748"/>
                  </a:lnTo>
                  <a:lnTo>
                    <a:pt x="46323" y="0"/>
                  </a:lnTo>
                  <a:lnTo>
                    <a:pt x="0" y="26748"/>
                  </a:lnTo>
                  <a:lnTo>
                    <a:pt x="0" y="80245"/>
                  </a:lnTo>
                  <a:lnTo>
                    <a:pt x="46323" y="1069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154388" y="2364450"/>
              <a:ext cx="2480325" cy="2863275"/>
            </a:xfrm>
            <a:custGeom>
              <a:avLst/>
              <a:gdLst/>
              <a:ahLst/>
              <a:cxnLst/>
              <a:rect l="l" t="t" r="r" b="b"/>
              <a:pathLst>
                <a:path w="99213" h="114531" fill="none" extrusionOk="0">
                  <a:moveTo>
                    <a:pt x="99212" y="85898"/>
                  </a:moveTo>
                  <a:lnTo>
                    <a:pt x="99212" y="28633"/>
                  </a:lnTo>
                  <a:lnTo>
                    <a:pt x="49606" y="0"/>
                  </a:lnTo>
                  <a:lnTo>
                    <a:pt x="1" y="28633"/>
                  </a:lnTo>
                  <a:lnTo>
                    <a:pt x="1" y="85898"/>
                  </a:lnTo>
                  <a:lnTo>
                    <a:pt x="49606" y="1145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73088" y="2270225"/>
              <a:ext cx="2642925" cy="3051725"/>
            </a:xfrm>
            <a:custGeom>
              <a:avLst/>
              <a:gdLst/>
              <a:ahLst/>
              <a:cxnLst/>
              <a:rect l="l" t="t" r="r" b="b"/>
              <a:pathLst>
                <a:path w="105717" h="122069" fill="none" extrusionOk="0">
                  <a:moveTo>
                    <a:pt x="105717" y="91552"/>
                  </a:moveTo>
                  <a:lnTo>
                    <a:pt x="105717" y="30517"/>
                  </a:lnTo>
                  <a:lnTo>
                    <a:pt x="52858" y="0"/>
                  </a:lnTo>
                  <a:lnTo>
                    <a:pt x="0" y="30517"/>
                  </a:lnTo>
                  <a:lnTo>
                    <a:pt x="0" y="91552"/>
                  </a:lnTo>
                  <a:lnTo>
                    <a:pt x="52858" y="12206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-8987" y="2175225"/>
              <a:ext cx="2807075" cy="3241725"/>
            </a:xfrm>
            <a:custGeom>
              <a:avLst/>
              <a:gdLst/>
              <a:ahLst/>
              <a:cxnLst/>
              <a:rect l="l" t="t" r="r" b="b"/>
              <a:pathLst>
                <a:path w="112283" h="129669" fill="none" extrusionOk="0">
                  <a:moveTo>
                    <a:pt x="112282" y="97236"/>
                  </a:moveTo>
                  <a:lnTo>
                    <a:pt x="112282" y="32433"/>
                  </a:lnTo>
                  <a:lnTo>
                    <a:pt x="56141" y="1"/>
                  </a:lnTo>
                  <a:lnTo>
                    <a:pt x="1" y="32433"/>
                  </a:lnTo>
                  <a:lnTo>
                    <a:pt x="1" y="97236"/>
                  </a:lnTo>
                  <a:lnTo>
                    <a:pt x="56141" y="12966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-91062" y="2081000"/>
              <a:ext cx="2970450" cy="3430175"/>
            </a:xfrm>
            <a:custGeom>
              <a:avLst/>
              <a:gdLst/>
              <a:ahLst/>
              <a:cxnLst/>
              <a:rect l="l" t="t" r="r" b="b"/>
              <a:pathLst>
                <a:path w="118818" h="137207" fill="none" extrusionOk="0">
                  <a:moveTo>
                    <a:pt x="118818" y="102890"/>
                  </a:moveTo>
                  <a:lnTo>
                    <a:pt x="118818" y="34317"/>
                  </a:lnTo>
                  <a:lnTo>
                    <a:pt x="59424" y="1"/>
                  </a:lnTo>
                  <a:lnTo>
                    <a:pt x="1" y="34317"/>
                  </a:lnTo>
                  <a:lnTo>
                    <a:pt x="1" y="102890"/>
                  </a:lnTo>
                  <a:lnTo>
                    <a:pt x="59424" y="13720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-172362" y="1986775"/>
              <a:ext cx="3133825" cy="3618625"/>
            </a:xfrm>
            <a:custGeom>
              <a:avLst/>
              <a:gdLst/>
              <a:ahLst/>
              <a:cxnLst/>
              <a:rect l="l" t="t" r="r" b="b"/>
              <a:pathLst>
                <a:path w="125353" h="144745" fill="none" extrusionOk="0">
                  <a:moveTo>
                    <a:pt x="125352" y="108574"/>
                  </a:moveTo>
                  <a:lnTo>
                    <a:pt x="125352" y="36171"/>
                  </a:lnTo>
                  <a:lnTo>
                    <a:pt x="62676" y="1"/>
                  </a:lnTo>
                  <a:lnTo>
                    <a:pt x="0" y="36171"/>
                  </a:lnTo>
                  <a:lnTo>
                    <a:pt x="0" y="108574"/>
                  </a:lnTo>
                  <a:lnTo>
                    <a:pt x="62676" y="14474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-254437" y="1891800"/>
              <a:ext cx="3297975" cy="3808575"/>
            </a:xfrm>
            <a:custGeom>
              <a:avLst/>
              <a:gdLst/>
              <a:ahLst/>
              <a:cxnLst/>
              <a:rect l="l" t="t" r="r" b="b"/>
              <a:pathLst>
                <a:path w="131919" h="152343" fill="none" extrusionOk="0">
                  <a:moveTo>
                    <a:pt x="131918" y="114257"/>
                  </a:moveTo>
                  <a:lnTo>
                    <a:pt x="131918" y="38086"/>
                  </a:lnTo>
                  <a:lnTo>
                    <a:pt x="65959" y="0"/>
                  </a:lnTo>
                  <a:lnTo>
                    <a:pt x="1" y="38086"/>
                  </a:lnTo>
                  <a:lnTo>
                    <a:pt x="1" y="114257"/>
                  </a:lnTo>
                  <a:lnTo>
                    <a:pt x="65959" y="1523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-336487" y="1797575"/>
              <a:ext cx="3461325" cy="3997025"/>
            </a:xfrm>
            <a:custGeom>
              <a:avLst/>
              <a:gdLst/>
              <a:ahLst/>
              <a:cxnLst/>
              <a:rect l="l" t="t" r="r" b="b"/>
              <a:pathLst>
                <a:path w="138453" h="159881" fill="none" extrusionOk="0">
                  <a:moveTo>
                    <a:pt x="138452" y="119911"/>
                  </a:moveTo>
                  <a:lnTo>
                    <a:pt x="138452" y="39970"/>
                  </a:lnTo>
                  <a:lnTo>
                    <a:pt x="69241" y="0"/>
                  </a:lnTo>
                  <a:lnTo>
                    <a:pt x="0" y="39970"/>
                  </a:lnTo>
                  <a:lnTo>
                    <a:pt x="0" y="119911"/>
                  </a:lnTo>
                  <a:lnTo>
                    <a:pt x="69241" y="1598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-417812" y="1703350"/>
              <a:ext cx="3624725" cy="4185475"/>
            </a:xfrm>
            <a:custGeom>
              <a:avLst/>
              <a:gdLst/>
              <a:ahLst/>
              <a:cxnLst/>
              <a:rect l="l" t="t" r="r" b="b"/>
              <a:pathLst>
                <a:path w="144989" h="167419" fill="none" extrusionOk="0">
                  <a:moveTo>
                    <a:pt x="144988" y="125564"/>
                  </a:moveTo>
                  <a:lnTo>
                    <a:pt x="144988" y="41855"/>
                  </a:lnTo>
                  <a:lnTo>
                    <a:pt x="72494" y="0"/>
                  </a:lnTo>
                  <a:lnTo>
                    <a:pt x="1" y="41855"/>
                  </a:lnTo>
                  <a:lnTo>
                    <a:pt x="1" y="125564"/>
                  </a:lnTo>
                  <a:lnTo>
                    <a:pt x="72494" y="16741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-499887" y="1609125"/>
              <a:ext cx="3788850" cy="4373925"/>
            </a:xfrm>
            <a:custGeom>
              <a:avLst/>
              <a:gdLst/>
              <a:ahLst/>
              <a:cxnLst/>
              <a:rect l="l" t="t" r="r" b="b"/>
              <a:pathLst>
                <a:path w="151554" h="174957" fill="none" extrusionOk="0">
                  <a:moveTo>
                    <a:pt x="151554" y="131218"/>
                  </a:moveTo>
                  <a:lnTo>
                    <a:pt x="151554" y="43739"/>
                  </a:lnTo>
                  <a:lnTo>
                    <a:pt x="75777" y="0"/>
                  </a:lnTo>
                  <a:lnTo>
                    <a:pt x="1" y="43739"/>
                  </a:lnTo>
                  <a:lnTo>
                    <a:pt x="1" y="131218"/>
                  </a:lnTo>
                  <a:lnTo>
                    <a:pt x="75777" y="17495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-581937" y="1514125"/>
              <a:ext cx="3952225" cy="4563925"/>
            </a:xfrm>
            <a:custGeom>
              <a:avLst/>
              <a:gdLst/>
              <a:ahLst/>
              <a:cxnLst/>
              <a:rect l="l" t="t" r="r" b="b"/>
              <a:pathLst>
                <a:path w="158089" h="182557" fill="none" extrusionOk="0">
                  <a:moveTo>
                    <a:pt x="158088" y="136902"/>
                  </a:moveTo>
                  <a:lnTo>
                    <a:pt x="158088" y="45655"/>
                  </a:lnTo>
                  <a:lnTo>
                    <a:pt x="79059" y="1"/>
                  </a:lnTo>
                  <a:lnTo>
                    <a:pt x="0" y="45655"/>
                  </a:lnTo>
                  <a:lnTo>
                    <a:pt x="0" y="136902"/>
                  </a:lnTo>
                  <a:lnTo>
                    <a:pt x="79059" y="1825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-663262" y="1419900"/>
              <a:ext cx="4115600" cy="4752375"/>
            </a:xfrm>
            <a:custGeom>
              <a:avLst/>
              <a:gdLst/>
              <a:ahLst/>
              <a:cxnLst/>
              <a:rect l="l" t="t" r="r" b="b"/>
              <a:pathLst>
                <a:path w="164624" h="190095" fill="none" extrusionOk="0">
                  <a:moveTo>
                    <a:pt x="164624" y="142586"/>
                  </a:moveTo>
                  <a:lnTo>
                    <a:pt x="164624" y="47509"/>
                  </a:lnTo>
                  <a:lnTo>
                    <a:pt x="82312" y="1"/>
                  </a:lnTo>
                  <a:lnTo>
                    <a:pt x="1" y="47509"/>
                  </a:lnTo>
                  <a:lnTo>
                    <a:pt x="1" y="142586"/>
                  </a:lnTo>
                  <a:lnTo>
                    <a:pt x="82312" y="1900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-745312" y="1325675"/>
              <a:ext cx="4279725" cy="4940825"/>
            </a:xfrm>
            <a:custGeom>
              <a:avLst/>
              <a:gdLst/>
              <a:ahLst/>
              <a:cxnLst/>
              <a:rect l="l" t="t" r="r" b="b"/>
              <a:pathLst>
                <a:path w="171189" h="197633" fill="none" extrusionOk="0">
                  <a:moveTo>
                    <a:pt x="171189" y="148240"/>
                  </a:moveTo>
                  <a:lnTo>
                    <a:pt x="171189" y="49393"/>
                  </a:lnTo>
                  <a:lnTo>
                    <a:pt x="85594" y="0"/>
                  </a:lnTo>
                  <a:lnTo>
                    <a:pt x="0" y="49393"/>
                  </a:lnTo>
                  <a:lnTo>
                    <a:pt x="0" y="148240"/>
                  </a:lnTo>
                  <a:lnTo>
                    <a:pt x="85594" y="1976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-827387" y="1230700"/>
              <a:ext cx="4443125" cy="5130775"/>
            </a:xfrm>
            <a:custGeom>
              <a:avLst/>
              <a:gdLst/>
              <a:ahLst/>
              <a:cxnLst/>
              <a:rect l="l" t="t" r="r" b="b"/>
              <a:pathLst>
                <a:path w="177725" h="205231" fill="none" extrusionOk="0">
                  <a:moveTo>
                    <a:pt x="177724" y="153923"/>
                  </a:moveTo>
                  <a:lnTo>
                    <a:pt x="177724" y="51308"/>
                  </a:lnTo>
                  <a:lnTo>
                    <a:pt x="88877" y="0"/>
                  </a:lnTo>
                  <a:lnTo>
                    <a:pt x="0" y="51308"/>
                  </a:lnTo>
                  <a:lnTo>
                    <a:pt x="0" y="153923"/>
                  </a:lnTo>
                  <a:lnTo>
                    <a:pt x="88877" y="2052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-908687" y="1136450"/>
              <a:ext cx="4606475" cy="5319275"/>
            </a:xfrm>
            <a:custGeom>
              <a:avLst/>
              <a:gdLst/>
              <a:ahLst/>
              <a:cxnLst/>
              <a:rect l="l" t="t" r="r" b="b"/>
              <a:pathLst>
                <a:path w="184259" h="212771" fill="none" extrusionOk="0">
                  <a:moveTo>
                    <a:pt x="184259" y="159578"/>
                  </a:moveTo>
                  <a:lnTo>
                    <a:pt x="184259" y="53193"/>
                  </a:lnTo>
                  <a:lnTo>
                    <a:pt x="92129" y="1"/>
                  </a:lnTo>
                  <a:lnTo>
                    <a:pt x="0" y="53193"/>
                  </a:lnTo>
                  <a:lnTo>
                    <a:pt x="0" y="159578"/>
                  </a:lnTo>
                  <a:lnTo>
                    <a:pt x="92129" y="212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-990762" y="1042225"/>
              <a:ext cx="4770625" cy="5507725"/>
            </a:xfrm>
            <a:custGeom>
              <a:avLst/>
              <a:gdLst/>
              <a:ahLst/>
              <a:cxnLst/>
              <a:rect l="l" t="t" r="r" b="b"/>
              <a:pathLst>
                <a:path w="190825" h="220309" fill="none" extrusionOk="0">
                  <a:moveTo>
                    <a:pt x="190825" y="165231"/>
                  </a:moveTo>
                  <a:lnTo>
                    <a:pt x="190825" y="55078"/>
                  </a:lnTo>
                  <a:lnTo>
                    <a:pt x="95412" y="1"/>
                  </a:lnTo>
                  <a:lnTo>
                    <a:pt x="0" y="55078"/>
                  </a:lnTo>
                  <a:lnTo>
                    <a:pt x="0" y="165231"/>
                  </a:lnTo>
                  <a:lnTo>
                    <a:pt x="95412" y="22030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-1072837" y="947250"/>
              <a:ext cx="4934000" cy="5697675"/>
            </a:xfrm>
            <a:custGeom>
              <a:avLst/>
              <a:gdLst/>
              <a:ahLst/>
              <a:cxnLst/>
              <a:rect l="l" t="t" r="r" b="b"/>
              <a:pathLst>
                <a:path w="197360" h="227907" fill="none" extrusionOk="0">
                  <a:moveTo>
                    <a:pt x="197360" y="170915"/>
                  </a:moveTo>
                  <a:lnTo>
                    <a:pt x="197360" y="56992"/>
                  </a:lnTo>
                  <a:lnTo>
                    <a:pt x="98695" y="0"/>
                  </a:lnTo>
                  <a:lnTo>
                    <a:pt x="1" y="56992"/>
                  </a:lnTo>
                  <a:lnTo>
                    <a:pt x="1" y="170915"/>
                  </a:lnTo>
                  <a:lnTo>
                    <a:pt x="98695" y="22790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-1154137" y="853025"/>
              <a:ext cx="5097375" cy="5886125"/>
            </a:xfrm>
            <a:custGeom>
              <a:avLst/>
              <a:gdLst/>
              <a:ahLst/>
              <a:cxnLst/>
              <a:rect l="l" t="t" r="r" b="b"/>
              <a:pathLst>
                <a:path w="203895" h="235445" fill="none" extrusionOk="0">
                  <a:moveTo>
                    <a:pt x="203895" y="176568"/>
                  </a:moveTo>
                  <a:lnTo>
                    <a:pt x="203895" y="58877"/>
                  </a:lnTo>
                  <a:lnTo>
                    <a:pt x="101947" y="0"/>
                  </a:lnTo>
                  <a:lnTo>
                    <a:pt x="0" y="58877"/>
                  </a:lnTo>
                  <a:lnTo>
                    <a:pt x="0" y="176568"/>
                  </a:lnTo>
                  <a:lnTo>
                    <a:pt x="101947" y="23544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-1236212" y="758800"/>
              <a:ext cx="5261525" cy="6074575"/>
            </a:xfrm>
            <a:custGeom>
              <a:avLst/>
              <a:gdLst/>
              <a:ahLst/>
              <a:cxnLst/>
              <a:rect l="l" t="t" r="r" b="b"/>
              <a:pathLst>
                <a:path w="210461" h="242983" fill="none" extrusionOk="0">
                  <a:moveTo>
                    <a:pt x="210460" y="182252"/>
                  </a:moveTo>
                  <a:lnTo>
                    <a:pt x="210460" y="60731"/>
                  </a:lnTo>
                  <a:lnTo>
                    <a:pt x="105230" y="0"/>
                  </a:lnTo>
                  <a:lnTo>
                    <a:pt x="1" y="60731"/>
                  </a:lnTo>
                  <a:lnTo>
                    <a:pt x="1" y="182252"/>
                  </a:lnTo>
                  <a:lnTo>
                    <a:pt x="105230" y="24298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-1317512" y="663800"/>
              <a:ext cx="5424125" cy="6264575"/>
            </a:xfrm>
            <a:custGeom>
              <a:avLst/>
              <a:gdLst/>
              <a:ahLst/>
              <a:cxnLst/>
              <a:rect l="l" t="t" r="r" b="b"/>
              <a:pathLst>
                <a:path w="216965" h="250583" fill="none" extrusionOk="0">
                  <a:moveTo>
                    <a:pt x="216965" y="187937"/>
                  </a:moveTo>
                  <a:lnTo>
                    <a:pt x="216965" y="62646"/>
                  </a:lnTo>
                  <a:lnTo>
                    <a:pt x="108482" y="1"/>
                  </a:lnTo>
                  <a:lnTo>
                    <a:pt x="0" y="62646"/>
                  </a:lnTo>
                  <a:lnTo>
                    <a:pt x="0" y="187937"/>
                  </a:lnTo>
                  <a:lnTo>
                    <a:pt x="108482" y="250582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-1399587" y="569575"/>
              <a:ext cx="5588275" cy="6453025"/>
            </a:xfrm>
            <a:custGeom>
              <a:avLst/>
              <a:gdLst/>
              <a:ahLst/>
              <a:cxnLst/>
              <a:rect l="l" t="t" r="r" b="b"/>
              <a:pathLst>
                <a:path w="223531" h="258121" fill="none" extrusionOk="0">
                  <a:moveTo>
                    <a:pt x="223530" y="193590"/>
                  </a:moveTo>
                  <a:lnTo>
                    <a:pt x="223530" y="64531"/>
                  </a:lnTo>
                  <a:lnTo>
                    <a:pt x="111765" y="1"/>
                  </a:lnTo>
                  <a:lnTo>
                    <a:pt x="0" y="64531"/>
                  </a:lnTo>
                  <a:lnTo>
                    <a:pt x="0" y="193590"/>
                  </a:lnTo>
                  <a:lnTo>
                    <a:pt x="111765" y="25812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-1481662" y="475350"/>
              <a:ext cx="5751650" cy="6641475"/>
            </a:xfrm>
            <a:custGeom>
              <a:avLst/>
              <a:gdLst/>
              <a:ahLst/>
              <a:cxnLst/>
              <a:rect l="l" t="t" r="r" b="b"/>
              <a:pathLst>
                <a:path w="230066" h="265659" fill="none" extrusionOk="0">
                  <a:moveTo>
                    <a:pt x="230066" y="199244"/>
                  </a:moveTo>
                  <a:lnTo>
                    <a:pt x="230066" y="66415"/>
                  </a:lnTo>
                  <a:lnTo>
                    <a:pt x="115048" y="1"/>
                  </a:lnTo>
                  <a:lnTo>
                    <a:pt x="1" y="66415"/>
                  </a:lnTo>
                  <a:lnTo>
                    <a:pt x="1" y="199244"/>
                  </a:lnTo>
                  <a:lnTo>
                    <a:pt x="115048" y="26565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-1562962" y="381125"/>
              <a:ext cx="5915025" cy="6829925"/>
            </a:xfrm>
            <a:custGeom>
              <a:avLst/>
              <a:gdLst/>
              <a:ahLst/>
              <a:cxnLst/>
              <a:rect l="l" t="t" r="r" b="b"/>
              <a:pathLst>
                <a:path w="236601" h="273197" fill="none" extrusionOk="0">
                  <a:moveTo>
                    <a:pt x="236601" y="204897"/>
                  </a:moveTo>
                  <a:lnTo>
                    <a:pt x="236601" y="68300"/>
                  </a:lnTo>
                  <a:lnTo>
                    <a:pt x="118300" y="1"/>
                  </a:lnTo>
                  <a:lnTo>
                    <a:pt x="0" y="68300"/>
                  </a:lnTo>
                  <a:lnTo>
                    <a:pt x="0" y="204897"/>
                  </a:lnTo>
                  <a:lnTo>
                    <a:pt x="118300" y="27319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-1645037" y="286150"/>
              <a:ext cx="6079175" cy="7019875"/>
            </a:xfrm>
            <a:custGeom>
              <a:avLst/>
              <a:gdLst/>
              <a:ahLst/>
              <a:cxnLst/>
              <a:rect l="l" t="t" r="r" b="b"/>
              <a:pathLst>
                <a:path w="243167" h="280795" fill="none" extrusionOk="0">
                  <a:moveTo>
                    <a:pt x="243166" y="210581"/>
                  </a:moveTo>
                  <a:lnTo>
                    <a:pt x="243166" y="70214"/>
                  </a:lnTo>
                  <a:lnTo>
                    <a:pt x="121583" y="0"/>
                  </a:lnTo>
                  <a:lnTo>
                    <a:pt x="1" y="70214"/>
                  </a:lnTo>
                  <a:lnTo>
                    <a:pt x="1" y="210581"/>
                  </a:lnTo>
                  <a:lnTo>
                    <a:pt x="121583" y="28079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-1727112" y="191925"/>
              <a:ext cx="6242550" cy="7208325"/>
            </a:xfrm>
            <a:custGeom>
              <a:avLst/>
              <a:gdLst/>
              <a:ahLst/>
              <a:cxnLst/>
              <a:rect l="l" t="t" r="r" b="b"/>
              <a:pathLst>
                <a:path w="249702" h="288333" fill="none" extrusionOk="0">
                  <a:moveTo>
                    <a:pt x="249702" y="216265"/>
                  </a:moveTo>
                  <a:lnTo>
                    <a:pt x="249702" y="72068"/>
                  </a:lnTo>
                  <a:lnTo>
                    <a:pt x="124866" y="0"/>
                  </a:lnTo>
                  <a:lnTo>
                    <a:pt x="1" y="72068"/>
                  </a:lnTo>
                  <a:lnTo>
                    <a:pt x="1" y="216265"/>
                  </a:lnTo>
                  <a:lnTo>
                    <a:pt x="124866" y="2883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-1808412" y="97700"/>
              <a:ext cx="6405925" cy="7396775"/>
            </a:xfrm>
            <a:custGeom>
              <a:avLst/>
              <a:gdLst/>
              <a:ahLst/>
              <a:cxnLst/>
              <a:rect l="l" t="t" r="r" b="b"/>
              <a:pathLst>
                <a:path w="256237" h="295871" fill="none" extrusionOk="0">
                  <a:moveTo>
                    <a:pt x="256236" y="221918"/>
                  </a:moveTo>
                  <a:lnTo>
                    <a:pt x="256236" y="73953"/>
                  </a:lnTo>
                  <a:lnTo>
                    <a:pt x="128118" y="0"/>
                  </a:lnTo>
                  <a:lnTo>
                    <a:pt x="1" y="73953"/>
                  </a:lnTo>
                  <a:lnTo>
                    <a:pt x="1" y="221918"/>
                  </a:lnTo>
                  <a:lnTo>
                    <a:pt x="128118" y="29587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9"/>
          <p:cNvSpPr txBox="1">
            <a:spLocks noGrp="1"/>
          </p:cNvSpPr>
          <p:nvPr>
            <p:ph type="title"/>
          </p:nvPr>
        </p:nvSpPr>
        <p:spPr>
          <a:xfrm>
            <a:off x="4792600" y="2914875"/>
            <a:ext cx="363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5" name="Google Shape;255;p9"/>
          <p:cNvSpPr txBox="1">
            <a:spLocks noGrp="1"/>
          </p:cNvSpPr>
          <p:nvPr>
            <p:ph type="title" idx="2" hasCustomPrompt="1"/>
          </p:nvPr>
        </p:nvSpPr>
        <p:spPr>
          <a:xfrm>
            <a:off x="520888" y="3175088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6" name="Google Shape;256;p9"/>
          <p:cNvSpPr txBox="1">
            <a:spLocks noGrp="1"/>
          </p:cNvSpPr>
          <p:nvPr>
            <p:ph type="subTitle" idx="1"/>
          </p:nvPr>
        </p:nvSpPr>
        <p:spPr>
          <a:xfrm>
            <a:off x="4792600" y="3886475"/>
            <a:ext cx="36384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21875"/>
            <a:ext cx="77175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1" name="Google Shape;261;p11"/>
          <p:cNvSpPr txBox="1">
            <a:spLocks noGrp="1"/>
          </p:cNvSpPr>
          <p:nvPr>
            <p:ph type="body" idx="1"/>
          </p:nvPr>
        </p:nvSpPr>
        <p:spPr>
          <a:xfrm>
            <a:off x="2747625" y="3035813"/>
            <a:ext cx="36486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262" name="Google Shape;262;p11"/>
          <p:cNvGrpSpPr/>
          <p:nvPr/>
        </p:nvGrpSpPr>
        <p:grpSpPr>
          <a:xfrm>
            <a:off x="-3931290" y="-4617652"/>
            <a:ext cx="8707438" cy="8117821"/>
            <a:chOff x="2575035" y="-1141327"/>
            <a:chExt cx="8707438" cy="8117821"/>
          </a:xfrm>
        </p:grpSpPr>
        <p:sp>
          <p:nvSpPr>
            <p:cNvPr id="263" name="Google Shape;263;p11"/>
            <p:cNvSpPr/>
            <p:nvPr/>
          </p:nvSpPr>
          <p:spPr>
            <a:xfrm rot="1157744">
              <a:off x="3575146" y="-263506"/>
              <a:ext cx="6707218" cy="6362180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 rot="1157744">
              <a:off x="3765127" y="-84021"/>
              <a:ext cx="6327250" cy="6003204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 rot="1157744">
              <a:off x="3954733" y="96209"/>
              <a:ext cx="5948040" cy="5642714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 rot="1157744">
              <a:off x="4144192" y="276436"/>
              <a:ext cx="5568830" cy="5282968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 rot="1157744">
              <a:off x="4333937" y="455949"/>
              <a:ext cx="5189620" cy="4923223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 rot="1157744">
              <a:off x="4523927" y="636202"/>
              <a:ext cx="4809626" cy="4562733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 rot="1157744">
              <a:off x="4713515" y="815687"/>
              <a:ext cx="4430443" cy="4203756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 rot="1157744">
              <a:off x="4903122" y="995918"/>
              <a:ext cx="4051233" cy="3843266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 rot="1157744">
              <a:off x="5092580" y="1176144"/>
              <a:ext cx="3672023" cy="3483521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 rot="1157744">
              <a:off x="5282326" y="1355657"/>
              <a:ext cx="3292813" cy="3123775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273;p11"/>
          <p:cNvGrpSpPr/>
          <p:nvPr/>
        </p:nvGrpSpPr>
        <p:grpSpPr>
          <a:xfrm>
            <a:off x="4501622" y="1680974"/>
            <a:ext cx="8707438" cy="8117821"/>
            <a:chOff x="-841378" y="-821476"/>
            <a:chExt cx="8707438" cy="8117821"/>
          </a:xfrm>
        </p:grpSpPr>
        <p:sp>
          <p:nvSpPr>
            <p:cNvPr id="274" name="Google Shape;274;p11"/>
            <p:cNvSpPr/>
            <p:nvPr/>
          </p:nvSpPr>
          <p:spPr>
            <a:xfrm rot="1157744">
              <a:off x="158733" y="56344"/>
              <a:ext cx="6707218" cy="6362180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 rot="1157744">
              <a:off x="348717" y="235836"/>
              <a:ext cx="6327250" cy="6003204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 rot="1157744">
              <a:off x="538328" y="416073"/>
              <a:ext cx="5948040" cy="5642714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 rot="1157744">
              <a:off x="727789" y="596307"/>
              <a:ext cx="5568830" cy="5282968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 rot="1157744">
              <a:off x="917539" y="775827"/>
              <a:ext cx="5189620" cy="4923223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 rot="1157744">
              <a:off x="1107532" y="956087"/>
              <a:ext cx="4809626" cy="4562733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 rot="1157744">
              <a:off x="1297124" y="1135579"/>
              <a:ext cx="4430443" cy="4203756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 rot="1157744">
              <a:off x="1486734" y="1315816"/>
              <a:ext cx="4051233" cy="3843266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 rot="1157744">
              <a:off x="1676196" y="1496049"/>
              <a:ext cx="3672023" cy="3483521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 rot="1157744">
              <a:off x="1865945" y="1675569"/>
              <a:ext cx="3292813" cy="3123775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"/>
          <p:cNvSpPr txBox="1">
            <a:spLocks noGrp="1"/>
          </p:cNvSpPr>
          <p:nvPr>
            <p:ph type="title" hasCustomPrompt="1"/>
          </p:nvPr>
        </p:nvSpPr>
        <p:spPr>
          <a:xfrm>
            <a:off x="2232588" y="1303350"/>
            <a:ext cx="848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87" name="Google Shape;287;p13"/>
          <p:cNvSpPr txBox="1">
            <a:spLocks noGrp="1"/>
          </p:cNvSpPr>
          <p:nvPr>
            <p:ph type="subTitle" idx="1"/>
          </p:nvPr>
        </p:nvSpPr>
        <p:spPr>
          <a:xfrm>
            <a:off x="2232588" y="2279076"/>
            <a:ext cx="21873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u="none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8" name="Google Shape;288;p13"/>
          <p:cNvSpPr txBox="1">
            <a:spLocks noGrp="1"/>
          </p:cNvSpPr>
          <p:nvPr>
            <p:ph type="subTitle" idx="2"/>
          </p:nvPr>
        </p:nvSpPr>
        <p:spPr>
          <a:xfrm>
            <a:off x="2232588" y="1831447"/>
            <a:ext cx="21873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 u="none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title" idx="3" hasCustomPrompt="1"/>
          </p:nvPr>
        </p:nvSpPr>
        <p:spPr>
          <a:xfrm>
            <a:off x="4724113" y="1303350"/>
            <a:ext cx="848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0" name="Google Shape;290;p13"/>
          <p:cNvSpPr txBox="1">
            <a:spLocks noGrp="1"/>
          </p:cNvSpPr>
          <p:nvPr>
            <p:ph type="subTitle" idx="4"/>
          </p:nvPr>
        </p:nvSpPr>
        <p:spPr>
          <a:xfrm>
            <a:off x="4724113" y="2279075"/>
            <a:ext cx="21873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u="none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subTitle" idx="5"/>
          </p:nvPr>
        </p:nvSpPr>
        <p:spPr>
          <a:xfrm>
            <a:off x="4724113" y="1831447"/>
            <a:ext cx="21873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 u="none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title" idx="6" hasCustomPrompt="1"/>
          </p:nvPr>
        </p:nvSpPr>
        <p:spPr>
          <a:xfrm>
            <a:off x="2232588" y="2987725"/>
            <a:ext cx="848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3" name="Google Shape;293;p13"/>
          <p:cNvSpPr txBox="1">
            <a:spLocks noGrp="1"/>
          </p:cNvSpPr>
          <p:nvPr>
            <p:ph type="subTitle" idx="7"/>
          </p:nvPr>
        </p:nvSpPr>
        <p:spPr>
          <a:xfrm>
            <a:off x="2232588" y="3953283"/>
            <a:ext cx="21924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u="none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4" name="Google Shape;294;p13"/>
          <p:cNvSpPr txBox="1">
            <a:spLocks noGrp="1"/>
          </p:cNvSpPr>
          <p:nvPr>
            <p:ph type="subTitle" idx="8"/>
          </p:nvPr>
        </p:nvSpPr>
        <p:spPr>
          <a:xfrm>
            <a:off x="2232588" y="3507374"/>
            <a:ext cx="21924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 u="none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295" name="Google Shape;295;p13"/>
          <p:cNvSpPr txBox="1">
            <a:spLocks noGrp="1"/>
          </p:cNvSpPr>
          <p:nvPr>
            <p:ph type="title" idx="9" hasCustomPrompt="1"/>
          </p:nvPr>
        </p:nvSpPr>
        <p:spPr>
          <a:xfrm>
            <a:off x="4724113" y="2987725"/>
            <a:ext cx="848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6" name="Google Shape;296;p13"/>
          <p:cNvSpPr txBox="1">
            <a:spLocks noGrp="1"/>
          </p:cNvSpPr>
          <p:nvPr>
            <p:ph type="subTitle" idx="13"/>
          </p:nvPr>
        </p:nvSpPr>
        <p:spPr>
          <a:xfrm>
            <a:off x="4724113" y="3953283"/>
            <a:ext cx="21873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u="none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7" name="Google Shape;297;p13"/>
          <p:cNvSpPr txBox="1">
            <a:spLocks noGrp="1"/>
          </p:cNvSpPr>
          <p:nvPr>
            <p:ph type="subTitle" idx="14"/>
          </p:nvPr>
        </p:nvSpPr>
        <p:spPr>
          <a:xfrm>
            <a:off x="4724113" y="3507374"/>
            <a:ext cx="21873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 u="none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298" name="Google Shape;298;p1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99" name="Google Shape;299;p13"/>
          <p:cNvGrpSpPr/>
          <p:nvPr/>
        </p:nvGrpSpPr>
        <p:grpSpPr>
          <a:xfrm>
            <a:off x="-1983675" y="1970175"/>
            <a:ext cx="3173350" cy="3173325"/>
            <a:chOff x="-1983675" y="1970175"/>
            <a:chExt cx="3173350" cy="3173325"/>
          </a:xfrm>
        </p:grpSpPr>
        <p:sp>
          <p:nvSpPr>
            <p:cNvPr id="300" name="Google Shape;300;p13"/>
            <p:cNvSpPr/>
            <p:nvPr/>
          </p:nvSpPr>
          <p:spPr>
            <a:xfrm>
              <a:off x="-1983675" y="1970175"/>
              <a:ext cx="3173350" cy="3173325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-1792925" y="2160925"/>
              <a:ext cx="2791850" cy="2791850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-1625750" y="2328100"/>
              <a:ext cx="2457500" cy="2457500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-1458575" y="2495275"/>
              <a:ext cx="2123150" cy="2123150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-1291400" y="2662450"/>
              <a:ext cx="1788800" cy="178880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-1378225" y="2575600"/>
              <a:ext cx="1962492" cy="196249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-1540425" y="2413401"/>
              <a:ext cx="2286981" cy="2286981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-1709975" y="2243900"/>
              <a:ext cx="2625839" cy="2625839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-1888600" y="2066600"/>
              <a:ext cx="2980728" cy="2980704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13"/>
          <p:cNvGrpSpPr/>
          <p:nvPr/>
        </p:nvGrpSpPr>
        <p:grpSpPr>
          <a:xfrm>
            <a:off x="7523025" y="-49762"/>
            <a:ext cx="3173350" cy="3173325"/>
            <a:chOff x="7523025" y="-49762"/>
            <a:chExt cx="3173350" cy="3173325"/>
          </a:xfrm>
        </p:grpSpPr>
        <p:sp>
          <p:nvSpPr>
            <p:cNvPr id="310" name="Google Shape;310;p13"/>
            <p:cNvSpPr/>
            <p:nvPr/>
          </p:nvSpPr>
          <p:spPr>
            <a:xfrm>
              <a:off x="7523025" y="-49762"/>
              <a:ext cx="3173350" cy="3173325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7713775" y="140988"/>
              <a:ext cx="2791850" cy="2791850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7880950" y="308163"/>
              <a:ext cx="2457500" cy="2457500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8048125" y="475338"/>
              <a:ext cx="2123150" cy="2123150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8215300" y="642513"/>
              <a:ext cx="1788800" cy="178880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8128475" y="555662"/>
              <a:ext cx="1962492" cy="196249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7966275" y="393463"/>
              <a:ext cx="2286981" cy="2286981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7796725" y="223963"/>
              <a:ext cx="2625839" cy="2625839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7618100" y="46662"/>
              <a:ext cx="2980728" cy="2980704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13"/>
          <p:cNvGrpSpPr/>
          <p:nvPr/>
        </p:nvGrpSpPr>
        <p:grpSpPr>
          <a:xfrm>
            <a:off x="7712500" y="4053261"/>
            <a:ext cx="2791913" cy="2791891"/>
            <a:chOff x="7712500" y="4053261"/>
            <a:chExt cx="2791913" cy="2791891"/>
          </a:xfrm>
        </p:grpSpPr>
        <p:sp>
          <p:nvSpPr>
            <p:cNvPr id="320" name="Google Shape;320;p13"/>
            <p:cNvSpPr/>
            <p:nvPr/>
          </p:nvSpPr>
          <p:spPr>
            <a:xfrm>
              <a:off x="7712500" y="4053261"/>
              <a:ext cx="2791913" cy="2791891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7880318" y="4221079"/>
              <a:ext cx="2456270" cy="2456270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8027395" y="4368156"/>
              <a:ext cx="2162109" cy="2162109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8174473" y="4515233"/>
              <a:ext cx="1867947" cy="1867947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8321550" y="4662311"/>
              <a:ext cx="1573786" cy="1573786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8245163" y="4585902"/>
              <a:ext cx="1726550" cy="172655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8102462" y="4443202"/>
              <a:ext cx="2012042" cy="201204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7953296" y="4294079"/>
              <a:ext cx="2310050" cy="2310050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7796145" y="4138094"/>
              <a:ext cx="2622456" cy="2622436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13"/>
          <p:cNvGrpSpPr/>
          <p:nvPr/>
        </p:nvGrpSpPr>
        <p:grpSpPr>
          <a:xfrm>
            <a:off x="-1458575" y="-1723264"/>
            <a:ext cx="2791913" cy="2791891"/>
            <a:chOff x="-1458575" y="-1723264"/>
            <a:chExt cx="2791913" cy="2791891"/>
          </a:xfrm>
        </p:grpSpPr>
        <p:sp>
          <p:nvSpPr>
            <p:cNvPr id="330" name="Google Shape;330;p13"/>
            <p:cNvSpPr/>
            <p:nvPr/>
          </p:nvSpPr>
          <p:spPr>
            <a:xfrm>
              <a:off x="-1458575" y="-1723264"/>
              <a:ext cx="2791913" cy="2791891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-1290757" y="-1555446"/>
              <a:ext cx="2456270" cy="2456270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-1143680" y="-1408369"/>
              <a:ext cx="2162109" cy="2162109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996602" y="-1261292"/>
              <a:ext cx="1867947" cy="1867947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-849525" y="-1114214"/>
              <a:ext cx="1573786" cy="1573786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-925912" y="-1190623"/>
              <a:ext cx="1726550" cy="172655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1068613" y="-1333323"/>
              <a:ext cx="2012042" cy="201204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-1217779" y="-1482446"/>
              <a:ext cx="2310050" cy="2310050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-1374930" y="-1638431"/>
              <a:ext cx="2622456" cy="2622436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6">
    <p:bg>
      <p:bgPr>
        <a:solidFill>
          <a:schemeClr val="dk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"/>
          <p:cNvSpPr txBox="1">
            <a:spLocks noGrp="1"/>
          </p:cNvSpPr>
          <p:nvPr>
            <p:ph type="title"/>
          </p:nvPr>
        </p:nvSpPr>
        <p:spPr>
          <a:xfrm>
            <a:off x="979825" y="3109262"/>
            <a:ext cx="21414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4"/>
          <p:cNvSpPr txBox="1">
            <a:spLocks noGrp="1"/>
          </p:cNvSpPr>
          <p:nvPr>
            <p:ph type="title" idx="2"/>
          </p:nvPr>
        </p:nvSpPr>
        <p:spPr>
          <a:xfrm>
            <a:off x="1208275" y="2771299"/>
            <a:ext cx="16845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2" name="Google Shape;342;p14"/>
          <p:cNvSpPr txBox="1">
            <a:spLocks noGrp="1"/>
          </p:cNvSpPr>
          <p:nvPr>
            <p:ph type="title" idx="3"/>
          </p:nvPr>
        </p:nvSpPr>
        <p:spPr>
          <a:xfrm>
            <a:off x="3501300" y="3109262"/>
            <a:ext cx="21414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4"/>
          <p:cNvSpPr txBox="1">
            <a:spLocks noGrp="1"/>
          </p:cNvSpPr>
          <p:nvPr>
            <p:ph type="title" idx="4"/>
          </p:nvPr>
        </p:nvSpPr>
        <p:spPr>
          <a:xfrm>
            <a:off x="3729800" y="2771299"/>
            <a:ext cx="16845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4" name="Google Shape;344;p14"/>
          <p:cNvSpPr txBox="1">
            <a:spLocks noGrp="1"/>
          </p:cNvSpPr>
          <p:nvPr>
            <p:ph type="title" idx="5"/>
          </p:nvPr>
        </p:nvSpPr>
        <p:spPr>
          <a:xfrm>
            <a:off x="6022775" y="3109262"/>
            <a:ext cx="21414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14"/>
          <p:cNvSpPr txBox="1">
            <a:spLocks noGrp="1"/>
          </p:cNvSpPr>
          <p:nvPr>
            <p:ph type="title" idx="6"/>
          </p:nvPr>
        </p:nvSpPr>
        <p:spPr>
          <a:xfrm>
            <a:off x="6251225" y="2771299"/>
            <a:ext cx="16845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6" name="Google Shape;346;p14"/>
          <p:cNvSpPr txBox="1">
            <a:spLocks noGrp="1"/>
          </p:cNvSpPr>
          <p:nvPr>
            <p:ph type="title" idx="7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47" name="Google Shape;347;p14"/>
          <p:cNvGrpSpPr/>
          <p:nvPr/>
        </p:nvGrpSpPr>
        <p:grpSpPr>
          <a:xfrm>
            <a:off x="-1249950" y="-2183125"/>
            <a:ext cx="3926326" cy="3523838"/>
            <a:chOff x="-1249937" y="-2190750"/>
            <a:chExt cx="3926326" cy="3523838"/>
          </a:xfrm>
        </p:grpSpPr>
        <p:sp>
          <p:nvSpPr>
            <p:cNvPr id="348" name="Google Shape;348;p14"/>
            <p:cNvSpPr/>
            <p:nvPr/>
          </p:nvSpPr>
          <p:spPr>
            <a:xfrm>
              <a:off x="-798329" y="-570017"/>
              <a:ext cx="3023110" cy="1606980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-798329" y="-832803"/>
              <a:ext cx="3023110" cy="1606980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-798329" y="-1087983"/>
              <a:ext cx="3023110" cy="1606995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-798329" y="-1327947"/>
              <a:ext cx="3023110" cy="1606995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-798329" y="-1583127"/>
              <a:ext cx="3023110" cy="1606995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-798329" y="-1845898"/>
              <a:ext cx="3023110" cy="1606980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-1249937" y="-753773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-1249937" y="-895483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-1249937" y="-1191631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-1249937" y="-1438421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-1249937" y="-1693440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-1249937" y="-1930988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-1249937" y="-2190750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6467612" y="3887500"/>
            <a:ext cx="3926326" cy="3523838"/>
            <a:chOff x="-2509000" y="-927950"/>
            <a:chExt cx="3926326" cy="3523838"/>
          </a:xfrm>
        </p:grpSpPr>
        <p:sp>
          <p:nvSpPr>
            <p:cNvPr id="362" name="Google Shape;362;p14"/>
            <p:cNvSpPr/>
            <p:nvPr/>
          </p:nvSpPr>
          <p:spPr>
            <a:xfrm rot="10800000">
              <a:off x="-2057392" y="-631826"/>
              <a:ext cx="3023110" cy="1606980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 rot="10800000">
              <a:off x="-2057392" y="-369040"/>
              <a:ext cx="3023110" cy="1606980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 rot="10800000">
              <a:off x="-2057392" y="-113875"/>
              <a:ext cx="3023110" cy="1606995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 rot="10800000">
              <a:off x="-2057392" y="126090"/>
              <a:ext cx="3023110" cy="1606995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4"/>
            <p:cNvSpPr/>
            <p:nvPr/>
          </p:nvSpPr>
          <p:spPr>
            <a:xfrm rot="10800000">
              <a:off x="-2057392" y="381269"/>
              <a:ext cx="3023110" cy="1606995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 rot="10800000">
              <a:off x="-2057392" y="644056"/>
              <a:ext cx="3023110" cy="1606980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 rot="10800000">
              <a:off x="-2509000" y="-927950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 rot="10800000">
              <a:off x="-2509000" y="-786240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 rot="10800000">
              <a:off x="-2509000" y="-490092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 rot="10800000">
              <a:off x="-2509000" y="-243301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 rot="10800000">
              <a:off x="-2509000" y="11718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 rot="10800000">
              <a:off x="-2509000" y="249265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 rot="10800000">
              <a:off x="-2509000" y="509027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77" name="Google Shape;377;p15"/>
          <p:cNvGrpSpPr/>
          <p:nvPr/>
        </p:nvGrpSpPr>
        <p:grpSpPr>
          <a:xfrm>
            <a:off x="-451550" y="4317900"/>
            <a:ext cx="2329543" cy="2689289"/>
            <a:chOff x="-451550" y="4317900"/>
            <a:chExt cx="2329543" cy="2689289"/>
          </a:xfrm>
        </p:grpSpPr>
        <p:sp>
          <p:nvSpPr>
            <p:cNvPr id="378" name="Google Shape;378;p15"/>
            <p:cNvSpPr/>
            <p:nvPr/>
          </p:nvSpPr>
          <p:spPr>
            <a:xfrm>
              <a:off x="-451550" y="4317900"/>
              <a:ext cx="2329543" cy="2689289"/>
            </a:xfrm>
            <a:custGeom>
              <a:avLst/>
              <a:gdLst/>
              <a:ahLst/>
              <a:cxnLst/>
              <a:rect l="l" t="t" r="r" b="b"/>
              <a:pathLst>
                <a:path w="63376" h="73163" fill="none" extrusionOk="0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-380059" y="4400601"/>
              <a:ext cx="2185417" cy="2523917"/>
            </a:xfrm>
            <a:custGeom>
              <a:avLst/>
              <a:gdLst/>
              <a:ahLst/>
              <a:cxnLst/>
              <a:rect l="l" t="t" r="r" b="b"/>
              <a:pathLst>
                <a:path w="59455" h="68664" fill="none" extrusionOk="0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-307429" y="4484368"/>
              <a:ext cx="2041291" cy="2356340"/>
            </a:xfrm>
            <a:custGeom>
              <a:avLst/>
              <a:gdLst/>
              <a:ahLst/>
              <a:cxnLst/>
              <a:rect l="l" t="t" r="r" b="b"/>
              <a:pathLst>
                <a:path w="55534" h="64105" fill="none" extrusionOk="0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-234836" y="4567033"/>
              <a:ext cx="1896062" cy="2191004"/>
            </a:xfrm>
            <a:custGeom>
              <a:avLst/>
              <a:gdLst/>
              <a:ahLst/>
              <a:cxnLst/>
              <a:rect l="l" t="t" r="r" b="b"/>
              <a:pathLst>
                <a:path w="51583" h="59607" fill="none" extrusionOk="0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-163308" y="4650836"/>
              <a:ext cx="1753039" cy="2023427"/>
            </a:xfrm>
            <a:custGeom>
              <a:avLst/>
              <a:gdLst/>
              <a:ahLst/>
              <a:cxnLst/>
              <a:rect l="l" t="t" r="r" b="b"/>
              <a:pathLst>
                <a:path w="47692" h="55048" fill="none" extrusionOk="0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-90714" y="4734640"/>
              <a:ext cx="1607810" cy="1855813"/>
            </a:xfrm>
            <a:custGeom>
              <a:avLst/>
              <a:gdLst/>
              <a:ahLst/>
              <a:cxnLst/>
              <a:rect l="l" t="t" r="r" b="b"/>
              <a:pathLst>
                <a:path w="43741" h="50488" fill="none" extrusionOk="0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-19187" y="4817304"/>
              <a:ext cx="1463647" cy="1690477"/>
            </a:xfrm>
            <a:custGeom>
              <a:avLst/>
              <a:gdLst/>
              <a:ahLst/>
              <a:cxnLst/>
              <a:rect l="l" t="t" r="r" b="b"/>
              <a:pathLst>
                <a:path w="39819" h="45990" fill="none" extrusionOk="0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53407" y="4901108"/>
              <a:ext cx="1319557" cy="1522863"/>
            </a:xfrm>
            <a:custGeom>
              <a:avLst/>
              <a:gdLst/>
              <a:ahLst/>
              <a:cxnLst/>
              <a:rect l="l" t="t" r="r" b="b"/>
              <a:pathLst>
                <a:path w="35899" h="41430" fill="none" extrusionOk="0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126037" y="4983772"/>
              <a:ext cx="1174292" cy="1357528"/>
            </a:xfrm>
            <a:custGeom>
              <a:avLst/>
              <a:gdLst/>
              <a:ahLst/>
              <a:cxnLst/>
              <a:rect l="l" t="t" r="r" b="b"/>
              <a:pathLst>
                <a:path w="31947" h="36932" fill="none" extrusionOk="0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197564" y="5067576"/>
              <a:ext cx="1031268" cy="1189914"/>
            </a:xfrm>
            <a:custGeom>
              <a:avLst/>
              <a:gdLst/>
              <a:ahLst/>
              <a:cxnLst/>
              <a:rect l="l" t="t" r="r" b="b"/>
              <a:pathLst>
                <a:path w="28056" h="32372" fill="none" extrusionOk="0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270158" y="5151343"/>
              <a:ext cx="886040" cy="1022336"/>
            </a:xfrm>
            <a:custGeom>
              <a:avLst/>
              <a:gdLst/>
              <a:ahLst/>
              <a:cxnLst/>
              <a:rect l="l" t="t" r="r" b="b"/>
              <a:pathLst>
                <a:path w="24105" h="27813" fill="none" extrusionOk="0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15"/>
          <p:cNvGrpSpPr/>
          <p:nvPr/>
        </p:nvGrpSpPr>
        <p:grpSpPr>
          <a:xfrm>
            <a:off x="7405850" y="-1466874"/>
            <a:ext cx="2111055" cy="2437060"/>
            <a:chOff x="118050" y="1644501"/>
            <a:chExt cx="2111055" cy="2437060"/>
          </a:xfrm>
        </p:grpSpPr>
        <p:sp>
          <p:nvSpPr>
            <p:cNvPr id="390" name="Google Shape;390;p15"/>
            <p:cNvSpPr/>
            <p:nvPr/>
          </p:nvSpPr>
          <p:spPr>
            <a:xfrm>
              <a:off x="118050" y="1644501"/>
              <a:ext cx="2111055" cy="2437060"/>
            </a:xfrm>
            <a:custGeom>
              <a:avLst/>
              <a:gdLst/>
              <a:ahLst/>
              <a:cxnLst/>
              <a:rect l="l" t="t" r="r" b="b"/>
              <a:pathLst>
                <a:path w="63376" h="73163" fill="none" extrusionOk="0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182837" y="1719447"/>
              <a:ext cx="1980446" cy="2287198"/>
            </a:xfrm>
            <a:custGeom>
              <a:avLst/>
              <a:gdLst/>
              <a:ahLst/>
              <a:cxnLst/>
              <a:rect l="l" t="t" r="r" b="b"/>
              <a:pathLst>
                <a:path w="59455" h="68664" fill="none" extrusionOk="0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48656" y="1795360"/>
              <a:ext cx="1849838" cy="2135338"/>
            </a:xfrm>
            <a:custGeom>
              <a:avLst/>
              <a:gdLst/>
              <a:ahLst/>
              <a:cxnLst/>
              <a:rect l="l" t="t" r="r" b="b"/>
              <a:pathLst>
                <a:path w="55534" h="64105" fill="none" extrusionOk="0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314443" y="1870273"/>
              <a:ext cx="1718230" cy="1985509"/>
            </a:xfrm>
            <a:custGeom>
              <a:avLst/>
              <a:gdLst/>
              <a:ahLst/>
              <a:cxnLst/>
              <a:rect l="l" t="t" r="r" b="b"/>
              <a:pathLst>
                <a:path w="51583" h="59607" fill="none" extrusionOk="0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379263" y="1946218"/>
              <a:ext cx="1588621" cy="1833649"/>
            </a:xfrm>
            <a:custGeom>
              <a:avLst/>
              <a:gdLst/>
              <a:ahLst/>
              <a:cxnLst/>
              <a:rect l="l" t="t" r="r" b="b"/>
              <a:pathLst>
                <a:path w="47692" h="55048" fill="none" extrusionOk="0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445049" y="2022164"/>
              <a:ext cx="1457013" cy="1681755"/>
            </a:xfrm>
            <a:custGeom>
              <a:avLst/>
              <a:gdLst/>
              <a:ahLst/>
              <a:cxnLst/>
              <a:rect l="l" t="t" r="r" b="b"/>
              <a:pathLst>
                <a:path w="43741" h="50488" fill="none" extrusionOk="0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509870" y="2097077"/>
              <a:ext cx="1326371" cy="1531927"/>
            </a:xfrm>
            <a:custGeom>
              <a:avLst/>
              <a:gdLst/>
              <a:ahLst/>
              <a:cxnLst/>
              <a:rect l="l" t="t" r="r" b="b"/>
              <a:pathLst>
                <a:path w="39819" h="45990" fill="none" extrusionOk="0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575656" y="2173023"/>
              <a:ext cx="1195796" cy="1380033"/>
            </a:xfrm>
            <a:custGeom>
              <a:avLst/>
              <a:gdLst/>
              <a:ahLst/>
              <a:cxnLst/>
              <a:rect l="l" t="t" r="r" b="b"/>
              <a:pathLst>
                <a:path w="35899" h="41430" fill="none" extrusionOk="0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641476" y="2247936"/>
              <a:ext cx="1064155" cy="1230205"/>
            </a:xfrm>
            <a:custGeom>
              <a:avLst/>
              <a:gdLst/>
              <a:ahLst/>
              <a:cxnLst/>
              <a:rect l="l" t="t" r="r" b="b"/>
              <a:pathLst>
                <a:path w="31947" h="36932" fill="none" extrusionOk="0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706296" y="2323882"/>
              <a:ext cx="934545" cy="1078311"/>
            </a:xfrm>
            <a:custGeom>
              <a:avLst/>
              <a:gdLst/>
              <a:ahLst/>
              <a:cxnLst/>
              <a:rect l="l" t="t" r="r" b="b"/>
              <a:pathLst>
                <a:path w="28056" h="32372" fill="none" extrusionOk="0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772082" y="2399794"/>
              <a:ext cx="802938" cy="926451"/>
            </a:xfrm>
            <a:custGeom>
              <a:avLst/>
              <a:gdLst/>
              <a:ahLst/>
              <a:cxnLst/>
              <a:rect l="l" t="t" r="r" b="b"/>
              <a:pathLst>
                <a:path w="24105" h="27813" fill="none" extrusionOk="0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linker SemiBold"/>
              <a:buNone/>
              <a:defRPr sz="2800">
                <a:solidFill>
                  <a:schemeClr val="lt2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7" r:id="rId6"/>
    <p:sldLayoutId id="2147483659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6" r:id="rId13"/>
    <p:sldLayoutId id="2147483667" r:id="rId14"/>
    <p:sldLayoutId id="2147483670" r:id="rId15"/>
    <p:sldLayoutId id="2147483671" r:id="rId16"/>
    <p:sldLayoutId id="214748367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erschlaufuchs.de/schlaufuchs_web/mathematik/mathematik_lernmaterial/hoehere_mathematik/FFT/FFT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erschlaufuchs.de/schlaufuchs_web/mathematik/mathematik_lernmaterial/hoehere_mathematik/FFT/FFT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9"/>
          <p:cNvSpPr txBox="1">
            <a:spLocks noGrp="1"/>
          </p:cNvSpPr>
          <p:nvPr>
            <p:ph type="ctrTitle"/>
          </p:nvPr>
        </p:nvSpPr>
        <p:spPr>
          <a:xfrm>
            <a:off x="556591" y="1274925"/>
            <a:ext cx="7291346" cy="19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err="1"/>
              <a:t>Abschlusspräsentation</a:t>
            </a:r>
            <a:br>
              <a:rPr lang="en" sz="5400"/>
            </a:br>
            <a:r>
              <a:rPr lang="en" sz="5400"/>
              <a:t>ML in Manufacturing</a:t>
            </a:r>
            <a:endParaRPr sz="5400"/>
          </a:p>
        </p:txBody>
      </p:sp>
      <p:sp>
        <p:nvSpPr>
          <p:cNvPr id="747" name="Google Shape;747;p29"/>
          <p:cNvSpPr txBox="1">
            <a:spLocks noGrp="1"/>
          </p:cNvSpPr>
          <p:nvPr>
            <p:ph type="subTitle" idx="1"/>
          </p:nvPr>
        </p:nvSpPr>
        <p:spPr>
          <a:xfrm>
            <a:off x="1471364" y="3460575"/>
            <a:ext cx="54618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Von Christian Seidler, Dominik Huber, </a:t>
            </a:r>
            <a:r>
              <a:rPr lang="en" sz="1800" err="1"/>
              <a:t>Timmo</a:t>
            </a:r>
            <a:r>
              <a:rPr lang="en" sz="1800"/>
              <a:t> </a:t>
            </a:r>
            <a:r>
              <a:rPr lang="en" sz="1800" err="1"/>
              <a:t>Kupilas</a:t>
            </a:r>
            <a:r>
              <a:rPr lang="en" sz="1800"/>
              <a:t> und Samuel Dittmann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58C4531-E7AE-8EE9-7943-F259FA41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63" y="-4288466"/>
            <a:ext cx="7418474" cy="1474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61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58C4531-E7AE-8EE9-7943-F259FA41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63" y="-9601162"/>
            <a:ext cx="7418474" cy="1474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87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2"/>
          <p:cNvSpPr txBox="1">
            <a:spLocks noGrp="1"/>
          </p:cNvSpPr>
          <p:nvPr>
            <p:ph type="title"/>
          </p:nvPr>
        </p:nvSpPr>
        <p:spPr>
          <a:xfrm>
            <a:off x="2987040" y="3211950"/>
            <a:ext cx="3337560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>
                <a:solidFill>
                  <a:schemeClr val="accent2"/>
                </a:solidFill>
              </a:rPr>
              <a:t>—</a:t>
            </a:r>
            <a:r>
              <a:rPr lang="de-DE">
                <a:solidFill>
                  <a:schemeClr val="accent2"/>
                </a:solidFill>
              </a:rPr>
              <a:t> </a:t>
            </a:r>
            <a:r>
              <a:rPr lang="de-DE" err="1"/>
              <a:t>Sutrisno</a:t>
            </a:r>
            <a:r>
              <a:rPr lang="de-DE"/>
              <a:t>, Oh, </a:t>
            </a:r>
            <a:r>
              <a:rPr lang="de-DE" err="1"/>
              <a:t>Vasan</a:t>
            </a:r>
            <a:r>
              <a:rPr lang="de-DE"/>
              <a:t>, &amp; </a:t>
            </a:r>
            <a:r>
              <a:rPr lang="de-DE" err="1"/>
              <a:t>Pecht</a:t>
            </a:r>
            <a:endParaRPr/>
          </a:p>
        </p:txBody>
      </p:sp>
      <p:sp>
        <p:nvSpPr>
          <p:cNvPr id="786" name="Google Shape;786;p32"/>
          <p:cNvSpPr txBox="1">
            <a:spLocks noGrp="1"/>
          </p:cNvSpPr>
          <p:nvPr>
            <p:ph type="title" idx="2"/>
          </p:nvPr>
        </p:nvSpPr>
        <p:spPr>
          <a:xfrm>
            <a:off x="1866300" y="2000250"/>
            <a:ext cx="5411400" cy="11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“Im Frequenzspektrum des gemessenen Signals der Kugellager existieren Verschiebungen”</a:t>
            </a:r>
            <a:endParaRPr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D4B275-D85F-462A-3140-3146564BC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27"/>
          <a:stretch/>
        </p:blipFill>
        <p:spPr>
          <a:xfrm>
            <a:off x="883386" y="1362267"/>
            <a:ext cx="7544868" cy="264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" grpId="0"/>
      <p:bldP spid="78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3C6550F-D6B0-420D-292F-9253B3D7BBCE}"/>
              </a:ext>
            </a:extLst>
          </p:cNvPr>
          <p:cNvSpPr txBox="1"/>
          <p:nvPr/>
        </p:nvSpPr>
        <p:spPr>
          <a:xfrm>
            <a:off x="103180" y="4728002"/>
            <a:ext cx="76727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</a:rPr>
              <a:t>Quelle: </a:t>
            </a:r>
            <a:r>
              <a:rPr lang="de-DE" sz="1000">
                <a:solidFill>
                  <a:schemeClr val="bg1"/>
                </a:solidFill>
                <a:hlinkClick r:id="rId3"/>
              </a:rPr>
              <a:t>http://derschlaufuchs.de/schlaufuchs_web/mathematik/mathematik_lernmaterial/hoehere_mathematik/FFT/FFT.html</a:t>
            </a:r>
            <a:r>
              <a:rPr lang="de-DE" sz="1000">
                <a:solidFill>
                  <a:schemeClr val="bg1"/>
                </a:solidFill>
              </a:rPr>
              <a:t>, </a:t>
            </a:r>
            <a:br>
              <a:rPr lang="de-DE" sz="1000">
                <a:solidFill>
                  <a:schemeClr val="bg1"/>
                </a:solidFill>
              </a:rPr>
            </a:br>
            <a:r>
              <a:rPr lang="de-DE" sz="1000">
                <a:solidFill>
                  <a:schemeClr val="bg1"/>
                </a:solidFill>
              </a:rPr>
              <a:t>Autor: Lucas Vieira, Public </a:t>
            </a:r>
            <a:r>
              <a:rPr lang="de-DE" sz="1000" err="1">
                <a:solidFill>
                  <a:schemeClr val="bg1"/>
                </a:solidFill>
              </a:rPr>
              <a:t>domain</a:t>
            </a:r>
            <a:r>
              <a:rPr lang="de-DE" sz="1000">
                <a:solidFill>
                  <a:schemeClr val="bg1"/>
                </a:solidFill>
              </a:rPr>
              <a:t>, via Wikimedia Commons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D9AC0C7-5D36-083B-C300-6D57A4620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257" y="556763"/>
            <a:ext cx="4767485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25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3C6550F-D6B0-420D-292F-9253B3D7BBCE}"/>
              </a:ext>
            </a:extLst>
          </p:cNvPr>
          <p:cNvSpPr txBox="1"/>
          <p:nvPr/>
        </p:nvSpPr>
        <p:spPr>
          <a:xfrm>
            <a:off x="103180" y="4728002"/>
            <a:ext cx="76727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</a:rPr>
              <a:t>Quelle: </a:t>
            </a:r>
            <a:r>
              <a:rPr lang="de-DE" sz="1000">
                <a:solidFill>
                  <a:schemeClr val="bg1"/>
                </a:solidFill>
                <a:hlinkClick r:id="rId3"/>
              </a:rPr>
              <a:t>http://derschlaufuchs.de/schlaufuchs_web/mathematik/mathematik_lernmaterial/hoehere_mathematik/FFT/FFT.html</a:t>
            </a:r>
            <a:r>
              <a:rPr lang="de-DE" sz="1000">
                <a:solidFill>
                  <a:schemeClr val="bg1"/>
                </a:solidFill>
              </a:rPr>
              <a:t>, </a:t>
            </a:r>
            <a:br>
              <a:rPr lang="de-DE" sz="1000">
                <a:solidFill>
                  <a:schemeClr val="bg1"/>
                </a:solidFill>
              </a:rPr>
            </a:br>
            <a:r>
              <a:rPr lang="de-DE" sz="1000">
                <a:solidFill>
                  <a:schemeClr val="bg1"/>
                </a:solidFill>
              </a:rPr>
              <a:t>Autor: Lucas Vieira, Public </a:t>
            </a:r>
            <a:r>
              <a:rPr lang="de-DE" sz="1000" err="1">
                <a:solidFill>
                  <a:schemeClr val="bg1"/>
                </a:solidFill>
              </a:rPr>
              <a:t>domain</a:t>
            </a:r>
            <a:r>
              <a:rPr lang="de-DE" sz="1000">
                <a:solidFill>
                  <a:schemeClr val="bg1"/>
                </a:solidFill>
              </a:rPr>
              <a:t>, via Wikimedia Commons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B3FEA98-0106-3C6E-5725-22EB66E3A7F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90750" y="557093"/>
            <a:ext cx="4762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31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3"/>
          <p:cNvSpPr txBox="1">
            <a:spLocks noGrp="1"/>
          </p:cNvSpPr>
          <p:nvPr>
            <p:ph type="title"/>
          </p:nvPr>
        </p:nvSpPr>
        <p:spPr>
          <a:xfrm>
            <a:off x="5894575" y="2050675"/>
            <a:ext cx="2460000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Labeling</a:t>
            </a:r>
            <a:endParaRPr/>
          </a:p>
        </p:txBody>
      </p:sp>
      <p:sp>
        <p:nvSpPr>
          <p:cNvPr id="792" name="Google Shape;792;p33"/>
          <p:cNvSpPr txBox="1">
            <a:spLocks noGrp="1"/>
          </p:cNvSpPr>
          <p:nvPr>
            <p:ph type="title" idx="2"/>
          </p:nvPr>
        </p:nvSpPr>
        <p:spPr>
          <a:xfrm>
            <a:off x="520888" y="1877300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93" name="Google Shape;793;p33"/>
          <p:cNvSpPr txBox="1">
            <a:spLocks noGrp="1"/>
          </p:cNvSpPr>
          <p:nvPr>
            <p:ph type="subTitle" idx="1"/>
          </p:nvPr>
        </p:nvSpPr>
        <p:spPr>
          <a:xfrm>
            <a:off x="5894575" y="3143300"/>
            <a:ext cx="2321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Zuordnen</a:t>
            </a:r>
            <a:r>
              <a:rPr lang="en"/>
              <a:t> von Klassen </a:t>
            </a:r>
            <a:r>
              <a:rPr lang="en" err="1"/>
              <a:t>zu</a:t>
            </a:r>
            <a:r>
              <a:rPr lang="en"/>
              <a:t> den </a:t>
            </a:r>
            <a:r>
              <a:rPr lang="en" err="1"/>
              <a:t>einzelnen</a:t>
            </a:r>
            <a:r>
              <a:rPr lang="en"/>
              <a:t> </a:t>
            </a:r>
            <a:r>
              <a:rPr lang="en" err="1"/>
              <a:t>Datenpunkten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7280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4"/>
          <p:cNvSpPr txBox="1">
            <a:spLocks noGrp="1"/>
          </p:cNvSpPr>
          <p:nvPr>
            <p:ph type="title" idx="7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Klassen</a:t>
            </a:r>
            <a:endParaRPr/>
          </a:p>
        </p:txBody>
      </p:sp>
      <p:sp>
        <p:nvSpPr>
          <p:cNvPr id="799" name="Google Shape;799;p34"/>
          <p:cNvSpPr txBox="1">
            <a:spLocks noGrp="1"/>
          </p:cNvSpPr>
          <p:nvPr>
            <p:ph type="title"/>
          </p:nvPr>
        </p:nvSpPr>
        <p:spPr>
          <a:xfrm>
            <a:off x="979825" y="3109262"/>
            <a:ext cx="21414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 </a:t>
            </a:r>
            <a:r>
              <a:rPr lang="en" err="1"/>
              <a:t>Messpunkte</a:t>
            </a:r>
            <a:r>
              <a:rPr lang="en"/>
              <a:t> </a:t>
            </a:r>
            <a:r>
              <a:rPr lang="en" err="1"/>
              <a:t>vor</a:t>
            </a:r>
            <a:r>
              <a:rPr lang="en"/>
              <a:t> </a:t>
            </a:r>
            <a:r>
              <a:rPr lang="en" err="1"/>
              <a:t>einem</a:t>
            </a:r>
            <a:r>
              <a:rPr lang="en"/>
              <a:t> </a:t>
            </a:r>
            <a:r>
              <a:rPr lang="en" err="1"/>
              <a:t>anders</a:t>
            </a:r>
            <a:r>
              <a:rPr lang="en"/>
              <a:t> </a:t>
            </a:r>
            <a:r>
              <a:rPr lang="en" err="1"/>
              <a:t>klassifizierten</a:t>
            </a:r>
            <a:endParaRPr/>
          </a:p>
        </p:txBody>
      </p:sp>
      <p:sp>
        <p:nvSpPr>
          <p:cNvPr id="800" name="Google Shape;800;p34"/>
          <p:cNvSpPr txBox="1">
            <a:spLocks noGrp="1"/>
          </p:cNvSpPr>
          <p:nvPr>
            <p:ph type="title" idx="2"/>
          </p:nvPr>
        </p:nvSpPr>
        <p:spPr>
          <a:xfrm>
            <a:off x="967674" y="2771299"/>
            <a:ext cx="2141399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Kein</a:t>
            </a:r>
            <a:r>
              <a:rPr lang="en"/>
              <a:t> </a:t>
            </a:r>
            <a:r>
              <a:rPr lang="en" err="1"/>
              <a:t>Verschleiß</a:t>
            </a:r>
            <a:endParaRPr/>
          </a:p>
        </p:txBody>
      </p:sp>
      <p:sp>
        <p:nvSpPr>
          <p:cNvPr id="801" name="Google Shape;801;p34"/>
          <p:cNvSpPr txBox="1">
            <a:spLocks noGrp="1"/>
          </p:cNvSpPr>
          <p:nvPr>
            <p:ph type="title" idx="3"/>
          </p:nvPr>
        </p:nvSpPr>
        <p:spPr>
          <a:xfrm>
            <a:off x="3501300" y="3109262"/>
            <a:ext cx="2141400" cy="8636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 </a:t>
            </a:r>
            <a:r>
              <a:rPr lang="en" err="1"/>
              <a:t>Messpunkte</a:t>
            </a:r>
            <a:r>
              <a:rPr lang="en"/>
              <a:t> ab 1,225 </a:t>
            </a:r>
            <a:r>
              <a:rPr lang="en" err="1"/>
              <a:t>Stunden</a:t>
            </a:r>
            <a:r>
              <a:rPr lang="en"/>
              <a:t> </a:t>
            </a:r>
            <a:r>
              <a:rPr lang="en" err="1"/>
              <a:t>vor</a:t>
            </a:r>
            <a:r>
              <a:rPr lang="en"/>
              <a:t> </a:t>
            </a:r>
            <a:r>
              <a:rPr lang="en" err="1"/>
              <a:t>einem</a:t>
            </a:r>
            <a:r>
              <a:rPr lang="en"/>
              <a:t> </a:t>
            </a:r>
            <a:r>
              <a:rPr lang="en" err="1"/>
              <a:t>als</a:t>
            </a:r>
            <a:r>
              <a:rPr lang="en"/>
              <a:t> “</a:t>
            </a:r>
            <a:r>
              <a:rPr lang="en" err="1"/>
              <a:t>Zerstört</a:t>
            </a:r>
            <a:r>
              <a:rPr lang="en"/>
              <a:t>” </a:t>
            </a:r>
            <a:r>
              <a:rPr lang="en" err="1"/>
              <a:t>klassifizierten</a:t>
            </a:r>
            <a:endParaRPr/>
          </a:p>
        </p:txBody>
      </p:sp>
      <p:sp>
        <p:nvSpPr>
          <p:cNvPr id="802" name="Google Shape;802;p34"/>
          <p:cNvSpPr txBox="1">
            <a:spLocks noGrp="1"/>
          </p:cNvSpPr>
          <p:nvPr>
            <p:ph type="title" idx="4"/>
          </p:nvPr>
        </p:nvSpPr>
        <p:spPr>
          <a:xfrm>
            <a:off x="3253342" y="2748567"/>
            <a:ext cx="2671000" cy="3379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Verschleiß</a:t>
            </a:r>
            <a:r>
              <a:rPr lang="en"/>
              <a:t> </a:t>
            </a:r>
            <a:r>
              <a:rPr lang="en" err="1"/>
              <a:t>erkennbar</a:t>
            </a:r>
            <a:endParaRPr/>
          </a:p>
        </p:txBody>
      </p:sp>
      <p:sp>
        <p:nvSpPr>
          <p:cNvPr id="803" name="Google Shape;803;p34"/>
          <p:cNvSpPr txBox="1">
            <a:spLocks noGrp="1"/>
          </p:cNvSpPr>
          <p:nvPr>
            <p:ph type="title" idx="5"/>
          </p:nvPr>
        </p:nvSpPr>
        <p:spPr>
          <a:xfrm>
            <a:off x="6022775" y="3109262"/>
            <a:ext cx="21414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Verschiedene</a:t>
            </a:r>
            <a:r>
              <a:rPr lang="en"/>
              <a:t> </a:t>
            </a:r>
            <a:r>
              <a:rPr lang="en" err="1"/>
              <a:t>Methoden</a:t>
            </a:r>
            <a:r>
              <a:rPr lang="en"/>
              <a:t> </a:t>
            </a:r>
            <a:r>
              <a:rPr lang="en" err="1"/>
              <a:t>zur</a:t>
            </a:r>
            <a:r>
              <a:rPr lang="en"/>
              <a:t> </a:t>
            </a:r>
            <a:r>
              <a:rPr lang="en" err="1"/>
              <a:t>Klassifizierung</a:t>
            </a:r>
            <a:endParaRPr/>
          </a:p>
        </p:txBody>
      </p:sp>
      <p:sp>
        <p:nvSpPr>
          <p:cNvPr id="804" name="Google Shape;804;p34"/>
          <p:cNvSpPr txBox="1">
            <a:spLocks noGrp="1"/>
          </p:cNvSpPr>
          <p:nvPr>
            <p:ph type="title" idx="6"/>
          </p:nvPr>
        </p:nvSpPr>
        <p:spPr>
          <a:xfrm>
            <a:off x="6251225" y="2771299"/>
            <a:ext cx="16845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Zerstört</a:t>
            </a:r>
            <a:endParaRPr/>
          </a:p>
        </p:txBody>
      </p:sp>
      <p:sp>
        <p:nvSpPr>
          <p:cNvPr id="805" name="Google Shape;805;p34"/>
          <p:cNvSpPr/>
          <p:nvPr/>
        </p:nvSpPr>
        <p:spPr>
          <a:xfrm>
            <a:off x="6678525" y="1824075"/>
            <a:ext cx="830100" cy="830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accent6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4"/>
          <p:cNvSpPr/>
          <p:nvPr/>
        </p:nvSpPr>
        <p:spPr>
          <a:xfrm>
            <a:off x="4157000" y="1824075"/>
            <a:ext cx="830100" cy="830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accent6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4"/>
          <p:cNvSpPr/>
          <p:nvPr/>
        </p:nvSpPr>
        <p:spPr>
          <a:xfrm>
            <a:off x="1635475" y="1824075"/>
            <a:ext cx="830100" cy="830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accent6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11426;p66">
            <a:extLst>
              <a:ext uri="{FF2B5EF4-FFF2-40B4-BE49-F238E27FC236}">
                <a16:creationId xmlns:a16="http://schemas.microsoft.com/office/drawing/2014/main" id="{8D861CDD-68B6-F8C7-CC87-DC2A4C62F17C}"/>
              </a:ext>
            </a:extLst>
          </p:cNvPr>
          <p:cNvGrpSpPr/>
          <p:nvPr/>
        </p:nvGrpSpPr>
        <p:grpSpPr>
          <a:xfrm>
            <a:off x="1746823" y="1988825"/>
            <a:ext cx="607404" cy="503129"/>
            <a:chOff x="5216456" y="3725484"/>
            <a:chExt cx="356196" cy="265631"/>
          </a:xfrm>
          <a:solidFill>
            <a:schemeClr val="bg1"/>
          </a:solidFill>
        </p:grpSpPr>
        <p:sp>
          <p:nvSpPr>
            <p:cNvPr id="40" name="Google Shape;11427;p66">
              <a:extLst>
                <a:ext uri="{FF2B5EF4-FFF2-40B4-BE49-F238E27FC236}">
                  <a16:creationId xmlns:a16="http://schemas.microsoft.com/office/drawing/2014/main" id="{DEABBC48-2CBB-4288-CA71-4D32D496D9E9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428;p66">
              <a:extLst>
                <a:ext uri="{FF2B5EF4-FFF2-40B4-BE49-F238E27FC236}">
                  <a16:creationId xmlns:a16="http://schemas.microsoft.com/office/drawing/2014/main" id="{03A19FF0-85C7-B177-1D4C-54287637EA06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1464;p66">
            <a:extLst>
              <a:ext uri="{FF2B5EF4-FFF2-40B4-BE49-F238E27FC236}">
                <a16:creationId xmlns:a16="http://schemas.microsoft.com/office/drawing/2014/main" id="{33E970DF-9BF3-EEC9-EB00-9E82BE3F56E1}"/>
              </a:ext>
            </a:extLst>
          </p:cNvPr>
          <p:cNvGrpSpPr/>
          <p:nvPr/>
        </p:nvGrpSpPr>
        <p:grpSpPr>
          <a:xfrm>
            <a:off x="4291774" y="1949934"/>
            <a:ext cx="594135" cy="539695"/>
            <a:chOff x="3584280" y="3699191"/>
            <a:chExt cx="358069" cy="317995"/>
          </a:xfrm>
          <a:solidFill>
            <a:schemeClr val="bg1"/>
          </a:solidFill>
        </p:grpSpPr>
        <p:sp>
          <p:nvSpPr>
            <p:cNvPr id="43" name="Google Shape;11465;p66">
              <a:extLst>
                <a:ext uri="{FF2B5EF4-FFF2-40B4-BE49-F238E27FC236}">
                  <a16:creationId xmlns:a16="http://schemas.microsoft.com/office/drawing/2014/main" id="{3888D217-34AD-0F8C-D794-628C6BB8D0D3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466;p66">
              <a:extLst>
                <a:ext uri="{FF2B5EF4-FFF2-40B4-BE49-F238E27FC236}">
                  <a16:creationId xmlns:a16="http://schemas.microsoft.com/office/drawing/2014/main" id="{10B340C0-D463-C226-47A4-3FADD8CB7EBC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467;p66">
              <a:extLst>
                <a:ext uri="{FF2B5EF4-FFF2-40B4-BE49-F238E27FC236}">
                  <a16:creationId xmlns:a16="http://schemas.microsoft.com/office/drawing/2014/main" id="{B9E11BE9-1539-C305-1039-EACD3C79177E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468;p66">
              <a:extLst>
                <a:ext uri="{FF2B5EF4-FFF2-40B4-BE49-F238E27FC236}">
                  <a16:creationId xmlns:a16="http://schemas.microsoft.com/office/drawing/2014/main" id="{D5B28CFD-B000-CEDD-9C72-2F37D77F08FF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1478;p66">
            <a:extLst>
              <a:ext uri="{FF2B5EF4-FFF2-40B4-BE49-F238E27FC236}">
                <a16:creationId xmlns:a16="http://schemas.microsoft.com/office/drawing/2014/main" id="{13856A3A-C397-DAD6-B319-97A765284771}"/>
              </a:ext>
            </a:extLst>
          </p:cNvPr>
          <p:cNvGrpSpPr/>
          <p:nvPr/>
        </p:nvGrpSpPr>
        <p:grpSpPr>
          <a:xfrm>
            <a:off x="6820371" y="1963124"/>
            <a:ext cx="539452" cy="546191"/>
            <a:chOff x="5779408" y="3699191"/>
            <a:chExt cx="317645" cy="318757"/>
          </a:xfrm>
          <a:solidFill>
            <a:schemeClr val="bg1"/>
          </a:solidFill>
        </p:grpSpPr>
        <p:sp>
          <p:nvSpPr>
            <p:cNvPr id="48" name="Google Shape;11479;p66">
              <a:extLst>
                <a:ext uri="{FF2B5EF4-FFF2-40B4-BE49-F238E27FC236}">
                  <a16:creationId xmlns:a16="http://schemas.microsoft.com/office/drawing/2014/main" id="{8C8558BB-F2B3-7328-9D19-3384AE157902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480;p66">
              <a:extLst>
                <a:ext uri="{FF2B5EF4-FFF2-40B4-BE49-F238E27FC236}">
                  <a16:creationId xmlns:a16="http://schemas.microsoft.com/office/drawing/2014/main" id="{7B2FA2BE-9325-64F6-CA8C-38483D51295C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89697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4"/>
          <p:cNvSpPr txBox="1">
            <a:spLocks noGrp="1"/>
          </p:cNvSpPr>
          <p:nvPr>
            <p:ph type="title" idx="6"/>
          </p:nvPr>
        </p:nvSpPr>
        <p:spPr>
          <a:xfrm>
            <a:off x="7173375" y="1289341"/>
            <a:ext cx="16845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Zerstört</a:t>
            </a:r>
            <a:endParaRPr/>
          </a:p>
        </p:txBody>
      </p:sp>
      <p:sp>
        <p:nvSpPr>
          <p:cNvPr id="805" name="Google Shape;805;p34"/>
          <p:cNvSpPr/>
          <p:nvPr/>
        </p:nvSpPr>
        <p:spPr>
          <a:xfrm>
            <a:off x="7600675" y="342117"/>
            <a:ext cx="830100" cy="830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accent6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11478;p66">
            <a:extLst>
              <a:ext uri="{FF2B5EF4-FFF2-40B4-BE49-F238E27FC236}">
                <a16:creationId xmlns:a16="http://schemas.microsoft.com/office/drawing/2014/main" id="{13856A3A-C397-DAD6-B319-97A765284771}"/>
              </a:ext>
            </a:extLst>
          </p:cNvPr>
          <p:cNvGrpSpPr/>
          <p:nvPr/>
        </p:nvGrpSpPr>
        <p:grpSpPr>
          <a:xfrm>
            <a:off x="7742521" y="481166"/>
            <a:ext cx="539452" cy="546191"/>
            <a:chOff x="5779408" y="3699191"/>
            <a:chExt cx="317645" cy="318757"/>
          </a:xfrm>
          <a:solidFill>
            <a:schemeClr val="bg1"/>
          </a:solidFill>
        </p:grpSpPr>
        <p:sp>
          <p:nvSpPr>
            <p:cNvPr id="48" name="Google Shape;11479;p66">
              <a:extLst>
                <a:ext uri="{FF2B5EF4-FFF2-40B4-BE49-F238E27FC236}">
                  <a16:creationId xmlns:a16="http://schemas.microsoft.com/office/drawing/2014/main" id="{8C8558BB-F2B3-7328-9D19-3384AE157902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480;p66">
              <a:extLst>
                <a:ext uri="{FF2B5EF4-FFF2-40B4-BE49-F238E27FC236}">
                  <a16:creationId xmlns:a16="http://schemas.microsoft.com/office/drawing/2014/main" id="{7B2FA2BE-9325-64F6-CA8C-38483D51295C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itel 10">
            <a:extLst>
              <a:ext uri="{FF2B5EF4-FFF2-40B4-BE49-F238E27FC236}">
                <a16:creationId xmlns:a16="http://schemas.microsoft.com/office/drawing/2014/main" id="{714D6DA3-BC20-E701-AB61-75EDC294BC7A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6944925" y="1612746"/>
            <a:ext cx="2141400" cy="588600"/>
          </a:xfrm>
        </p:spPr>
        <p:txBody>
          <a:bodyPr/>
          <a:lstStyle/>
          <a:p>
            <a:r>
              <a:rPr lang="de-DE"/>
              <a:t>Methode 1</a:t>
            </a:r>
          </a:p>
        </p:txBody>
      </p:sp>
      <p:sp>
        <p:nvSpPr>
          <p:cNvPr id="35" name="Titel 10">
            <a:extLst>
              <a:ext uri="{FF2B5EF4-FFF2-40B4-BE49-F238E27FC236}">
                <a16:creationId xmlns:a16="http://schemas.microsoft.com/office/drawing/2014/main" id="{7FF90BBB-444C-BD7B-5DDE-B0DD1DBAD928}"/>
              </a:ext>
            </a:extLst>
          </p:cNvPr>
          <p:cNvSpPr txBox="1">
            <a:spLocks/>
          </p:cNvSpPr>
          <p:nvPr/>
        </p:nvSpPr>
        <p:spPr>
          <a:xfrm>
            <a:off x="7003214" y="5732100"/>
            <a:ext cx="21414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6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r>
              <a:rPr lang="de-DE"/>
              <a:t>Methode 3</a:t>
            </a:r>
          </a:p>
        </p:txBody>
      </p:sp>
      <p:sp>
        <p:nvSpPr>
          <p:cNvPr id="36" name="Titel 10">
            <a:extLst>
              <a:ext uri="{FF2B5EF4-FFF2-40B4-BE49-F238E27FC236}">
                <a16:creationId xmlns:a16="http://schemas.microsoft.com/office/drawing/2014/main" id="{55D59E5B-4DB5-2854-1859-860AD8A43616}"/>
              </a:ext>
            </a:extLst>
          </p:cNvPr>
          <p:cNvSpPr txBox="1">
            <a:spLocks/>
          </p:cNvSpPr>
          <p:nvPr/>
        </p:nvSpPr>
        <p:spPr>
          <a:xfrm>
            <a:off x="7003214" y="5143500"/>
            <a:ext cx="21414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6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r>
              <a:rPr lang="de-DE"/>
              <a:t>Methode 2</a:t>
            </a:r>
          </a:p>
        </p:txBody>
      </p:sp>
      <p:sp>
        <p:nvSpPr>
          <p:cNvPr id="37" name="Google Shape;839;p35">
            <a:extLst>
              <a:ext uri="{FF2B5EF4-FFF2-40B4-BE49-F238E27FC236}">
                <a16:creationId xmlns:a16="http://schemas.microsoft.com/office/drawing/2014/main" id="{9A77E3F7-99A1-DF45-0804-83B59511650F}"/>
              </a:ext>
            </a:extLst>
          </p:cNvPr>
          <p:cNvSpPr txBox="1">
            <a:spLocks/>
          </p:cNvSpPr>
          <p:nvPr/>
        </p:nvSpPr>
        <p:spPr>
          <a:xfrm>
            <a:off x="1799140" y="0"/>
            <a:ext cx="5134344" cy="26595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800">
                <a:solidFill>
                  <a:schemeClr val="bg1"/>
                </a:solidFill>
              </a:rPr>
              <a:t>Sobald der „absolute maximale Wert“ die 20 G- Marke überschritten hat, werden alle folgenden Messpunkte als „Zerstört“ klassifiziert</a:t>
            </a:r>
          </a:p>
          <a:p>
            <a:endParaRPr lang="de-DE" sz="1800">
              <a:solidFill>
                <a:schemeClr val="bg1"/>
              </a:solidFill>
            </a:endParaRPr>
          </a:p>
          <a:p>
            <a:r>
              <a:rPr lang="de-DE" sz="1800">
                <a:solidFill>
                  <a:schemeClr val="bg1"/>
                </a:solidFill>
              </a:rPr>
              <a:t>Kurzzeitige Ausreißer verfälschen hier jedoch das Ergebnis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482993B-F595-75CA-F2C6-CC556E0DA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450" y="2297022"/>
            <a:ext cx="5485724" cy="2750801"/>
          </a:xfrm>
          <a:prstGeom prst="rect">
            <a:avLst/>
          </a:prstGeom>
        </p:spPr>
      </p:pic>
      <p:sp>
        <p:nvSpPr>
          <p:cNvPr id="17" name="Pfeil nach unten 16">
            <a:extLst>
              <a:ext uri="{FF2B5EF4-FFF2-40B4-BE49-F238E27FC236}">
                <a16:creationId xmlns:a16="http://schemas.microsoft.com/office/drawing/2014/main" id="{DEEA836D-100B-DA09-B256-C844D4792C62}"/>
              </a:ext>
            </a:extLst>
          </p:cNvPr>
          <p:cNvSpPr/>
          <p:nvPr/>
        </p:nvSpPr>
        <p:spPr>
          <a:xfrm>
            <a:off x="4233041" y="3082159"/>
            <a:ext cx="133271" cy="354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523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5CB3261-C3B6-9F6D-1570-93EF307D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870" y="2571750"/>
            <a:ext cx="5134344" cy="2574602"/>
          </a:xfrm>
          <a:prstGeom prst="rect">
            <a:avLst/>
          </a:prstGeom>
        </p:spPr>
      </p:pic>
      <p:sp>
        <p:nvSpPr>
          <p:cNvPr id="804" name="Google Shape;804;p34"/>
          <p:cNvSpPr txBox="1">
            <a:spLocks noGrp="1"/>
          </p:cNvSpPr>
          <p:nvPr>
            <p:ph type="title" idx="6"/>
          </p:nvPr>
        </p:nvSpPr>
        <p:spPr>
          <a:xfrm>
            <a:off x="7173375" y="1289341"/>
            <a:ext cx="16845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Zerstört</a:t>
            </a:r>
            <a:endParaRPr/>
          </a:p>
        </p:txBody>
      </p:sp>
      <p:sp>
        <p:nvSpPr>
          <p:cNvPr id="805" name="Google Shape;805;p34"/>
          <p:cNvSpPr/>
          <p:nvPr/>
        </p:nvSpPr>
        <p:spPr>
          <a:xfrm>
            <a:off x="7600675" y="342117"/>
            <a:ext cx="830100" cy="830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accent6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11478;p66">
            <a:extLst>
              <a:ext uri="{FF2B5EF4-FFF2-40B4-BE49-F238E27FC236}">
                <a16:creationId xmlns:a16="http://schemas.microsoft.com/office/drawing/2014/main" id="{13856A3A-C397-DAD6-B319-97A765284771}"/>
              </a:ext>
            </a:extLst>
          </p:cNvPr>
          <p:cNvGrpSpPr/>
          <p:nvPr/>
        </p:nvGrpSpPr>
        <p:grpSpPr>
          <a:xfrm>
            <a:off x="7742521" y="481166"/>
            <a:ext cx="539452" cy="546191"/>
            <a:chOff x="5779408" y="3699191"/>
            <a:chExt cx="317645" cy="318757"/>
          </a:xfrm>
          <a:solidFill>
            <a:schemeClr val="bg1"/>
          </a:solidFill>
        </p:grpSpPr>
        <p:sp>
          <p:nvSpPr>
            <p:cNvPr id="48" name="Google Shape;11479;p66">
              <a:extLst>
                <a:ext uri="{FF2B5EF4-FFF2-40B4-BE49-F238E27FC236}">
                  <a16:creationId xmlns:a16="http://schemas.microsoft.com/office/drawing/2014/main" id="{8C8558BB-F2B3-7328-9D19-3384AE157902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480;p66">
              <a:extLst>
                <a:ext uri="{FF2B5EF4-FFF2-40B4-BE49-F238E27FC236}">
                  <a16:creationId xmlns:a16="http://schemas.microsoft.com/office/drawing/2014/main" id="{7B2FA2BE-9325-64F6-CA8C-38483D51295C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itel 10">
            <a:extLst>
              <a:ext uri="{FF2B5EF4-FFF2-40B4-BE49-F238E27FC236}">
                <a16:creationId xmlns:a16="http://schemas.microsoft.com/office/drawing/2014/main" id="{714D6DA3-BC20-E701-AB61-75EDC294BC7A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6944925" y="-611287"/>
            <a:ext cx="2141400" cy="588600"/>
          </a:xfrm>
        </p:spPr>
        <p:txBody>
          <a:bodyPr/>
          <a:lstStyle/>
          <a:p>
            <a:r>
              <a:rPr lang="de-DE"/>
              <a:t>Methode 1</a:t>
            </a:r>
          </a:p>
        </p:txBody>
      </p:sp>
      <p:sp>
        <p:nvSpPr>
          <p:cNvPr id="35" name="Titel 10">
            <a:extLst>
              <a:ext uri="{FF2B5EF4-FFF2-40B4-BE49-F238E27FC236}">
                <a16:creationId xmlns:a16="http://schemas.microsoft.com/office/drawing/2014/main" id="{7FF90BBB-444C-BD7B-5DDE-B0DD1DBAD928}"/>
              </a:ext>
            </a:extLst>
          </p:cNvPr>
          <p:cNvSpPr txBox="1">
            <a:spLocks/>
          </p:cNvSpPr>
          <p:nvPr/>
        </p:nvSpPr>
        <p:spPr>
          <a:xfrm>
            <a:off x="7003214" y="5732100"/>
            <a:ext cx="21414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6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r>
              <a:rPr lang="de-DE"/>
              <a:t>Methode 3</a:t>
            </a:r>
          </a:p>
        </p:txBody>
      </p:sp>
      <p:sp>
        <p:nvSpPr>
          <p:cNvPr id="36" name="Titel 10">
            <a:extLst>
              <a:ext uri="{FF2B5EF4-FFF2-40B4-BE49-F238E27FC236}">
                <a16:creationId xmlns:a16="http://schemas.microsoft.com/office/drawing/2014/main" id="{55D59E5B-4DB5-2854-1859-860AD8A43616}"/>
              </a:ext>
            </a:extLst>
          </p:cNvPr>
          <p:cNvSpPr txBox="1">
            <a:spLocks/>
          </p:cNvSpPr>
          <p:nvPr/>
        </p:nvSpPr>
        <p:spPr>
          <a:xfrm>
            <a:off x="6864456" y="1582141"/>
            <a:ext cx="21414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6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r>
              <a:rPr lang="de-DE"/>
              <a:t>Methode 2</a:t>
            </a:r>
          </a:p>
        </p:txBody>
      </p:sp>
      <p:sp>
        <p:nvSpPr>
          <p:cNvPr id="10" name="Google Shape;839;p35">
            <a:extLst>
              <a:ext uri="{FF2B5EF4-FFF2-40B4-BE49-F238E27FC236}">
                <a16:creationId xmlns:a16="http://schemas.microsoft.com/office/drawing/2014/main" id="{F34CB98F-3C41-7E98-B729-7277BE17A6AF}"/>
              </a:ext>
            </a:extLst>
          </p:cNvPr>
          <p:cNvSpPr txBox="1">
            <a:spLocks/>
          </p:cNvSpPr>
          <p:nvPr/>
        </p:nvSpPr>
        <p:spPr>
          <a:xfrm>
            <a:off x="1799140" y="0"/>
            <a:ext cx="5134344" cy="26595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800">
                <a:solidFill>
                  <a:schemeClr val="bg1"/>
                </a:solidFill>
              </a:rPr>
              <a:t>Hier wird der „gleitende Mittelwert“ als ausschlaggebendes Attribut verwandt. </a:t>
            </a:r>
          </a:p>
          <a:p>
            <a:endParaRPr lang="de-DE" sz="1800">
              <a:solidFill>
                <a:schemeClr val="bg1"/>
              </a:solidFill>
            </a:endParaRPr>
          </a:p>
          <a:p>
            <a:r>
              <a:rPr lang="de-DE" sz="1800">
                <a:solidFill>
                  <a:schemeClr val="bg1"/>
                </a:solidFill>
              </a:rPr>
              <a:t>Beobachtungen legen nahe, dass dieses Attribut für eine 10x Glättung sorgt. Somit wird eine Klassengrenze mit 2 G angenommen.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E84F1E95-534B-7948-4846-300F06CDE477}"/>
              </a:ext>
            </a:extLst>
          </p:cNvPr>
          <p:cNvSpPr/>
          <p:nvPr/>
        </p:nvSpPr>
        <p:spPr>
          <a:xfrm>
            <a:off x="6187965" y="3593348"/>
            <a:ext cx="133271" cy="354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9737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4"/>
          <p:cNvSpPr txBox="1">
            <a:spLocks noGrp="1"/>
          </p:cNvSpPr>
          <p:nvPr>
            <p:ph type="title" idx="6"/>
          </p:nvPr>
        </p:nvSpPr>
        <p:spPr>
          <a:xfrm>
            <a:off x="7173375" y="1289341"/>
            <a:ext cx="16845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Zerstört</a:t>
            </a:r>
            <a:endParaRPr/>
          </a:p>
        </p:txBody>
      </p:sp>
      <p:sp>
        <p:nvSpPr>
          <p:cNvPr id="805" name="Google Shape;805;p34"/>
          <p:cNvSpPr/>
          <p:nvPr/>
        </p:nvSpPr>
        <p:spPr>
          <a:xfrm>
            <a:off x="7600675" y="342117"/>
            <a:ext cx="830100" cy="830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accent6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11478;p66">
            <a:extLst>
              <a:ext uri="{FF2B5EF4-FFF2-40B4-BE49-F238E27FC236}">
                <a16:creationId xmlns:a16="http://schemas.microsoft.com/office/drawing/2014/main" id="{13856A3A-C397-DAD6-B319-97A765284771}"/>
              </a:ext>
            </a:extLst>
          </p:cNvPr>
          <p:cNvGrpSpPr/>
          <p:nvPr/>
        </p:nvGrpSpPr>
        <p:grpSpPr>
          <a:xfrm>
            <a:off x="7742521" y="481166"/>
            <a:ext cx="539452" cy="546191"/>
            <a:chOff x="5779408" y="3699191"/>
            <a:chExt cx="317645" cy="318757"/>
          </a:xfrm>
          <a:solidFill>
            <a:schemeClr val="bg1"/>
          </a:solidFill>
        </p:grpSpPr>
        <p:sp>
          <p:nvSpPr>
            <p:cNvPr id="48" name="Google Shape;11479;p66">
              <a:extLst>
                <a:ext uri="{FF2B5EF4-FFF2-40B4-BE49-F238E27FC236}">
                  <a16:creationId xmlns:a16="http://schemas.microsoft.com/office/drawing/2014/main" id="{8C8558BB-F2B3-7328-9D19-3384AE157902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480;p66">
              <a:extLst>
                <a:ext uri="{FF2B5EF4-FFF2-40B4-BE49-F238E27FC236}">
                  <a16:creationId xmlns:a16="http://schemas.microsoft.com/office/drawing/2014/main" id="{7B2FA2BE-9325-64F6-CA8C-38483D51295C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itel 10">
            <a:extLst>
              <a:ext uri="{FF2B5EF4-FFF2-40B4-BE49-F238E27FC236}">
                <a16:creationId xmlns:a16="http://schemas.microsoft.com/office/drawing/2014/main" id="{714D6DA3-BC20-E701-AB61-75EDC294BC7A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6944925" y="-611287"/>
            <a:ext cx="2141400" cy="588600"/>
          </a:xfrm>
        </p:spPr>
        <p:txBody>
          <a:bodyPr/>
          <a:lstStyle/>
          <a:p>
            <a:r>
              <a:rPr lang="de-DE"/>
              <a:t>Methode 1</a:t>
            </a:r>
          </a:p>
        </p:txBody>
      </p:sp>
      <p:sp>
        <p:nvSpPr>
          <p:cNvPr id="35" name="Titel 10">
            <a:extLst>
              <a:ext uri="{FF2B5EF4-FFF2-40B4-BE49-F238E27FC236}">
                <a16:creationId xmlns:a16="http://schemas.microsoft.com/office/drawing/2014/main" id="{7FF90BBB-444C-BD7B-5DDE-B0DD1DBAD928}"/>
              </a:ext>
            </a:extLst>
          </p:cNvPr>
          <p:cNvSpPr txBox="1">
            <a:spLocks/>
          </p:cNvSpPr>
          <p:nvPr/>
        </p:nvSpPr>
        <p:spPr>
          <a:xfrm>
            <a:off x="6864456" y="1582141"/>
            <a:ext cx="21414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6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r>
              <a:rPr lang="de-DE"/>
              <a:t>Methode 3</a:t>
            </a:r>
          </a:p>
        </p:txBody>
      </p:sp>
      <p:sp>
        <p:nvSpPr>
          <p:cNvPr id="36" name="Titel 10">
            <a:extLst>
              <a:ext uri="{FF2B5EF4-FFF2-40B4-BE49-F238E27FC236}">
                <a16:creationId xmlns:a16="http://schemas.microsoft.com/office/drawing/2014/main" id="{55D59E5B-4DB5-2854-1859-860AD8A43616}"/>
              </a:ext>
            </a:extLst>
          </p:cNvPr>
          <p:cNvSpPr txBox="1">
            <a:spLocks/>
          </p:cNvSpPr>
          <p:nvPr/>
        </p:nvSpPr>
        <p:spPr>
          <a:xfrm>
            <a:off x="6944925" y="-614498"/>
            <a:ext cx="21414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6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linker SemiBold"/>
              <a:buNone/>
              <a:defRPr sz="12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r>
              <a:rPr lang="de-DE"/>
              <a:t>Methode 2</a:t>
            </a:r>
          </a:p>
        </p:txBody>
      </p:sp>
      <p:sp>
        <p:nvSpPr>
          <p:cNvPr id="10" name="Google Shape;839;p35">
            <a:extLst>
              <a:ext uri="{FF2B5EF4-FFF2-40B4-BE49-F238E27FC236}">
                <a16:creationId xmlns:a16="http://schemas.microsoft.com/office/drawing/2014/main" id="{905706BA-B5D5-B665-D6CF-E7B8BE91C5B4}"/>
              </a:ext>
            </a:extLst>
          </p:cNvPr>
          <p:cNvSpPr txBox="1">
            <a:spLocks/>
          </p:cNvSpPr>
          <p:nvPr/>
        </p:nvSpPr>
        <p:spPr>
          <a:xfrm>
            <a:off x="1799140" y="0"/>
            <a:ext cx="5134344" cy="26595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800">
                <a:solidFill>
                  <a:schemeClr val="bg1"/>
                </a:solidFill>
              </a:rPr>
              <a:t>Bei dieser Methode wird abermals der „gleitende Mittelwert“ verwandt. Der letzte Messpunkt des Kugellagers wird hier aber nicht der Klasse „zerstört“ zugeordnet.</a:t>
            </a:r>
          </a:p>
          <a:p>
            <a:endParaRPr lang="de-DE" sz="1800">
              <a:solidFill>
                <a:schemeClr val="bg1"/>
              </a:solidFill>
            </a:endParaRPr>
          </a:p>
          <a:p>
            <a:r>
              <a:rPr lang="de-DE" sz="1800">
                <a:solidFill>
                  <a:schemeClr val="bg1"/>
                </a:solidFill>
              </a:rPr>
              <a:t>Diese Methode lieferte schlussendlich die besten Ergebnisse.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A23C1F3-54D9-94CD-B063-84DB29F4C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484" y="2471366"/>
            <a:ext cx="5316270" cy="2665828"/>
          </a:xfrm>
          <a:prstGeom prst="rect">
            <a:avLst/>
          </a:prstGeom>
        </p:spPr>
      </p:pic>
      <p:sp>
        <p:nvSpPr>
          <p:cNvPr id="13" name="Pfeil nach unten 12">
            <a:extLst>
              <a:ext uri="{FF2B5EF4-FFF2-40B4-BE49-F238E27FC236}">
                <a16:creationId xmlns:a16="http://schemas.microsoft.com/office/drawing/2014/main" id="{06D92661-99F8-854D-0868-E89574787E97}"/>
              </a:ext>
            </a:extLst>
          </p:cNvPr>
          <p:cNvSpPr/>
          <p:nvPr/>
        </p:nvSpPr>
        <p:spPr>
          <a:xfrm>
            <a:off x="6187965" y="3593348"/>
            <a:ext cx="133271" cy="354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443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1"/>
          <p:cNvSpPr txBox="1">
            <a:spLocks noGrp="1"/>
          </p:cNvSpPr>
          <p:nvPr>
            <p:ph type="subTitle" idx="5"/>
          </p:nvPr>
        </p:nvSpPr>
        <p:spPr>
          <a:xfrm>
            <a:off x="4724113" y="1973013"/>
            <a:ext cx="2670601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Daten</a:t>
            </a:r>
            <a:r>
              <a:rPr lang="en"/>
              <a:t>- und </a:t>
            </a:r>
            <a:r>
              <a:rPr lang="en" err="1"/>
              <a:t>Problemverständnis</a:t>
            </a:r>
            <a:endParaRPr/>
          </a:p>
        </p:txBody>
      </p:sp>
      <p:sp>
        <p:nvSpPr>
          <p:cNvPr id="769" name="Google Shape;769;p31"/>
          <p:cNvSpPr txBox="1">
            <a:spLocks noGrp="1"/>
          </p:cNvSpPr>
          <p:nvPr>
            <p:ph type="subTitle" idx="2"/>
          </p:nvPr>
        </p:nvSpPr>
        <p:spPr>
          <a:xfrm>
            <a:off x="2232588" y="1831447"/>
            <a:ext cx="21873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Einleitung</a:t>
            </a:r>
            <a:endParaRPr/>
          </a:p>
        </p:txBody>
      </p:sp>
      <p:sp>
        <p:nvSpPr>
          <p:cNvPr id="770" name="Google Shape;770;p31"/>
          <p:cNvSpPr txBox="1">
            <a:spLocks noGrp="1"/>
          </p:cNvSpPr>
          <p:nvPr>
            <p:ph type="subTitle" idx="8"/>
          </p:nvPr>
        </p:nvSpPr>
        <p:spPr>
          <a:xfrm>
            <a:off x="2232588" y="3091399"/>
            <a:ext cx="226785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771" name="Google Shape;771;p31"/>
          <p:cNvSpPr txBox="1">
            <a:spLocks noGrp="1"/>
          </p:cNvSpPr>
          <p:nvPr>
            <p:ph type="subTitle" idx="14"/>
          </p:nvPr>
        </p:nvSpPr>
        <p:spPr>
          <a:xfrm>
            <a:off x="4724113" y="3091399"/>
            <a:ext cx="21873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Labeling</a:t>
            </a:r>
            <a:endParaRPr/>
          </a:p>
        </p:txBody>
      </p:sp>
      <p:sp>
        <p:nvSpPr>
          <p:cNvPr id="775" name="Google Shape;775;p31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77" name="Google Shape;777;p31"/>
          <p:cNvSpPr txBox="1">
            <a:spLocks noGrp="1"/>
          </p:cNvSpPr>
          <p:nvPr>
            <p:ph type="title"/>
          </p:nvPr>
        </p:nvSpPr>
        <p:spPr>
          <a:xfrm>
            <a:off x="2232588" y="1303350"/>
            <a:ext cx="848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01</a:t>
            </a:r>
            <a:endParaRPr sz="4000"/>
          </a:p>
        </p:txBody>
      </p:sp>
      <p:sp>
        <p:nvSpPr>
          <p:cNvPr id="778" name="Google Shape;778;p31"/>
          <p:cNvSpPr txBox="1">
            <a:spLocks noGrp="1"/>
          </p:cNvSpPr>
          <p:nvPr>
            <p:ph type="title" idx="3"/>
          </p:nvPr>
        </p:nvSpPr>
        <p:spPr>
          <a:xfrm>
            <a:off x="4724113" y="1303350"/>
            <a:ext cx="848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02</a:t>
            </a:r>
            <a:endParaRPr sz="4000"/>
          </a:p>
        </p:txBody>
      </p:sp>
      <p:sp>
        <p:nvSpPr>
          <p:cNvPr id="779" name="Google Shape;779;p31"/>
          <p:cNvSpPr txBox="1">
            <a:spLocks noGrp="1"/>
          </p:cNvSpPr>
          <p:nvPr>
            <p:ph type="title" idx="6"/>
          </p:nvPr>
        </p:nvSpPr>
        <p:spPr>
          <a:xfrm>
            <a:off x="2232588" y="2571750"/>
            <a:ext cx="848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03</a:t>
            </a:r>
            <a:endParaRPr sz="4000"/>
          </a:p>
        </p:txBody>
      </p:sp>
      <p:sp>
        <p:nvSpPr>
          <p:cNvPr id="780" name="Google Shape;780;p31"/>
          <p:cNvSpPr txBox="1">
            <a:spLocks noGrp="1"/>
          </p:cNvSpPr>
          <p:nvPr>
            <p:ph type="title" idx="9"/>
          </p:nvPr>
        </p:nvSpPr>
        <p:spPr>
          <a:xfrm>
            <a:off x="4724113" y="2571750"/>
            <a:ext cx="848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04</a:t>
            </a:r>
            <a:endParaRPr sz="4000"/>
          </a:p>
        </p:txBody>
      </p:sp>
      <p:sp>
        <p:nvSpPr>
          <p:cNvPr id="23" name="Google Shape;770;p31">
            <a:extLst>
              <a:ext uri="{FF2B5EF4-FFF2-40B4-BE49-F238E27FC236}">
                <a16:creationId xmlns:a16="http://schemas.microsoft.com/office/drawing/2014/main" id="{F996AA5F-5306-E291-08A5-81666761A2C0}"/>
              </a:ext>
            </a:extLst>
          </p:cNvPr>
          <p:cNvSpPr txBox="1">
            <a:spLocks/>
          </p:cNvSpPr>
          <p:nvPr/>
        </p:nvSpPr>
        <p:spPr>
          <a:xfrm>
            <a:off x="2232587" y="4154473"/>
            <a:ext cx="226785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 SemiBold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 SemiBold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 SemiBold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 SemiBold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 SemiBold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 SemiBold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 SemiBold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 SemiBold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 SemiBold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pPr marL="0" indent="0"/>
            <a:r>
              <a:rPr lang="de-DE"/>
              <a:t>Algorithmen und Methodik</a:t>
            </a:r>
          </a:p>
        </p:txBody>
      </p:sp>
      <p:sp>
        <p:nvSpPr>
          <p:cNvPr id="24" name="Google Shape;771;p31">
            <a:extLst>
              <a:ext uri="{FF2B5EF4-FFF2-40B4-BE49-F238E27FC236}">
                <a16:creationId xmlns:a16="http://schemas.microsoft.com/office/drawing/2014/main" id="{A3DB9928-A244-7909-90BD-A8560C81546E}"/>
              </a:ext>
            </a:extLst>
          </p:cNvPr>
          <p:cNvSpPr txBox="1">
            <a:spLocks/>
          </p:cNvSpPr>
          <p:nvPr/>
        </p:nvSpPr>
        <p:spPr>
          <a:xfrm>
            <a:off x="4724113" y="4154473"/>
            <a:ext cx="2187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 SemiBold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 SemiBold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 SemiBold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 SemiBold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 SemiBold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 SemiBold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 SemiBold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 SemiBold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 SemiBold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pPr marL="0" indent="0"/>
            <a:r>
              <a:rPr lang="de-DE"/>
              <a:t>Ergebnisse und Fazit</a:t>
            </a:r>
          </a:p>
        </p:txBody>
      </p:sp>
      <p:sp>
        <p:nvSpPr>
          <p:cNvPr id="25" name="Google Shape;779;p31">
            <a:extLst>
              <a:ext uri="{FF2B5EF4-FFF2-40B4-BE49-F238E27FC236}">
                <a16:creationId xmlns:a16="http://schemas.microsoft.com/office/drawing/2014/main" id="{B7D1081D-2DDE-2386-9A85-5E2A6E4D161C}"/>
              </a:ext>
            </a:extLst>
          </p:cNvPr>
          <p:cNvSpPr txBox="1">
            <a:spLocks/>
          </p:cNvSpPr>
          <p:nvPr/>
        </p:nvSpPr>
        <p:spPr>
          <a:xfrm>
            <a:off x="2232588" y="3488574"/>
            <a:ext cx="8487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linker SemiBold"/>
              <a:buNone/>
              <a:defRPr sz="3400" b="0" i="0" u="none" strike="noStrike" cap="none">
                <a:solidFill>
                  <a:schemeClr val="accen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linker SemiBold"/>
              <a:buNone/>
              <a:defRPr sz="4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linker SemiBold"/>
              <a:buNone/>
              <a:defRPr sz="4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linker SemiBold"/>
              <a:buNone/>
              <a:defRPr sz="4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linker SemiBold"/>
              <a:buNone/>
              <a:defRPr sz="4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linker SemiBold"/>
              <a:buNone/>
              <a:defRPr sz="4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linker SemiBold"/>
              <a:buNone/>
              <a:defRPr sz="4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linker SemiBold"/>
              <a:buNone/>
              <a:defRPr sz="4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linker SemiBold"/>
              <a:buNone/>
              <a:defRPr sz="4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r>
              <a:rPr lang="en" sz="4000"/>
              <a:t>05</a:t>
            </a:r>
          </a:p>
        </p:txBody>
      </p:sp>
      <p:sp>
        <p:nvSpPr>
          <p:cNvPr id="26" name="Google Shape;780;p31">
            <a:extLst>
              <a:ext uri="{FF2B5EF4-FFF2-40B4-BE49-F238E27FC236}">
                <a16:creationId xmlns:a16="http://schemas.microsoft.com/office/drawing/2014/main" id="{20ED80FB-8CF7-E6C6-CD65-9B2FFE4875DE}"/>
              </a:ext>
            </a:extLst>
          </p:cNvPr>
          <p:cNvSpPr txBox="1">
            <a:spLocks/>
          </p:cNvSpPr>
          <p:nvPr/>
        </p:nvSpPr>
        <p:spPr>
          <a:xfrm>
            <a:off x="4724113" y="3488574"/>
            <a:ext cx="8487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linker SemiBold"/>
              <a:buNone/>
              <a:defRPr sz="3400" b="0" i="0" u="none" strike="noStrike" cap="none">
                <a:solidFill>
                  <a:schemeClr val="accen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linker SemiBold"/>
              <a:buNone/>
              <a:defRPr sz="4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linker SemiBold"/>
              <a:buNone/>
              <a:defRPr sz="4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linker SemiBold"/>
              <a:buNone/>
              <a:defRPr sz="4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linker SemiBold"/>
              <a:buNone/>
              <a:defRPr sz="4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linker SemiBold"/>
              <a:buNone/>
              <a:defRPr sz="4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linker SemiBold"/>
              <a:buNone/>
              <a:defRPr sz="4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linker SemiBold"/>
              <a:buNone/>
              <a:defRPr sz="4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linker SemiBold"/>
              <a:buNone/>
              <a:defRPr sz="4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r>
              <a:rPr lang="en" sz="4000"/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3"/>
          <p:cNvSpPr txBox="1">
            <a:spLocks noGrp="1"/>
          </p:cNvSpPr>
          <p:nvPr>
            <p:ph type="title"/>
          </p:nvPr>
        </p:nvSpPr>
        <p:spPr>
          <a:xfrm>
            <a:off x="5894574" y="2050675"/>
            <a:ext cx="2605369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err="1"/>
              <a:t>Algorithmen</a:t>
            </a:r>
            <a:r>
              <a:rPr lang="en" sz="3200"/>
              <a:t> und </a:t>
            </a:r>
            <a:r>
              <a:rPr lang="en" sz="3200" err="1"/>
              <a:t>Methodik</a:t>
            </a:r>
            <a:endParaRPr sz="3200"/>
          </a:p>
        </p:txBody>
      </p:sp>
      <p:sp>
        <p:nvSpPr>
          <p:cNvPr id="792" name="Google Shape;792;p33"/>
          <p:cNvSpPr txBox="1">
            <a:spLocks noGrp="1"/>
          </p:cNvSpPr>
          <p:nvPr>
            <p:ph type="title" idx="2"/>
          </p:nvPr>
        </p:nvSpPr>
        <p:spPr>
          <a:xfrm>
            <a:off x="520888" y="1877300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93" name="Google Shape;793;p33"/>
          <p:cNvSpPr txBox="1">
            <a:spLocks noGrp="1"/>
          </p:cNvSpPr>
          <p:nvPr>
            <p:ph type="subTitle" idx="1"/>
          </p:nvPr>
        </p:nvSpPr>
        <p:spPr>
          <a:xfrm>
            <a:off x="5894575" y="3143300"/>
            <a:ext cx="2321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Klassifikation</a:t>
            </a:r>
            <a:r>
              <a:rPr lang="en"/>
              <a:t> und Regression </a:t>
            </a:r>
            <a:r>
              <a:rPr lang="en" err="1"/>
              <a:t>zur</a:t>
            </a:r>
            <a:r>
              <a:rPr lang="en"/>
              <a:t> </a:t>
            </a:r>
            <a:r>
              <a:rPr lang="en" err="1"/>
              <a:t>korrekten</a:t>
            </a:r>
            <a:r>
              <a:rPr lang="en"/>
              <a:t> </a:t>
            </a:r>
            <a:r>
              <a:rPr lang="en" err="1"/>
              <a:t>Vorhersage</a:t>
            </a:r>
            <a:r>
              <a:rPr lang="en"/>
              <a:t> der Klassen und RUL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247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Klassifikation</a:t>
            </a:r>
            <a:endParaRPr/>
          </a:p>
        </p:txBody>
      </p:sp>
      <p:graphicFrame>
        <p:nvGraphicFramePr>
          <p:cNvPr id="993" name="Google Shape;993;p41"/>
          <p:cNvGraphicFramePr/>
          <p:nvPr>
            <p:extLst>
              <p:ext uri="{D42A27DB-BD31-4B8C-83A1-F6EECF244321}">
                <p14:modId xmlns:p14="http://schemas.microsoft.com/office/powerpoint/2010/main" val="2384104538"/>
              </p:ext>
            </p:extLst>
          </p:nvPr>
        </p:nvGraphicFramePr>
        <p:xfrm>
          <a:off x="980825" y="1246175"/>
          <a:ext cx="6933466" cy="3073320"/>
        </p:xfrm>
        <a:graphic>
          <a:graphicData uri="http://schemas.openxmlformats.org/drawingml/2006/table">
            <a:tbl>
              <a:tblPr>
                <a:noFill/>
                <a:tableStyleId>{C2D09D79-0358-48D5-B3AA-1740CD5D8CEB}</a:tableStyleId>
              </a:tblPr>
              <a:tblGrid>
                <a:gridCol w="1415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0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7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de-DE" sz="18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Algorithmus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Blinker SemiBold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err="1">
                          <a:solidFill>
                            <a:schemeClr val="lt1"/>
                          </a:solidFill>
                          <a:latin typeface="Blinker SemiBold"/>
                          <a:ea typeface="Blinker SemiBold"/>
                          <a:cs typeface="Blinker SemiBold"/>
                          <a:sym typeface="Blinker SemiBold"/>
                        </a:rPr>
                        <a:t>Manuell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Blinker SemiBold"/>
                          <a:ea typeface="Blinker SemiBold"/>
                          <a:cs typeface="Blinker SemiBold"/>
                          <a:sym typeface="Blinker SemiBold"/>
                        </a:rPr>
                        <a:t> </a:t>
                      </a:r>
                      <a:r>
                        <a:rPr lang="en" sz="1800" err="1">
                          <a:solidFill>
                            <a:schemeClr val="lt1"/>
                          </a:solidFill>
                          <a:latin typeface="Blinker SemiBold"/>
                          <a:ea typeface="Blinker SemiBold"/>
                          <a:cs typeface="Blinker SemiBold"/>
                          <a:sym typeface="Blinker SemiBold"/>
                        </a:rPr>
                        <a:t>Gewählte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Blinker SemiBold"/>
                          <a:ea typeface="Blinker SemiBold"/>
                          <a:cs typeface="Blinker SemiBold"/>
                          <a:sym typeface="Blinker SemiBold"/>
                        </a:rPr>
                        <a:t> Parameter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linker SemiBold"/>
                          <a:ea typeface="Blinker SemiBold"/>
                          <a:cs typeface="Blinker SemiBold"/>
                          <a:sym typeface="Blinker SemiBold"/>
                        </a:rPr>
                        <a:t>Hyperparameter Tuning</a:t>
                      </a:r>
                      <a:endParaRPr sz="1100">
                        <a:solidFill>
                          <a:schemeClr val="lt1"/>
                        </a:solidFill>
                        <a:latin typeface="Blinker SemiBold"/>
                        <a:ea typeface="Blinker SemiBold"/>
                        <a:cs typeface="Blinker SemiBold"/>
                        <a:sym typeface="Blinker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err="1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Linearer</a:t>
                      </a:r>
                      <a:r>
                        <a:rPr lang="en" sz="16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 SVC</a:t>
                      </a:r>
                      <a:endParaRPr sz="16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lt1"/>
                          </a:solidFill>
                        </a:rPr>
                        <a:t>Kernel = ‚linear‘, C = 0,025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err="1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Nichtlinearer</a:t>
                      </a:r>
                      <a:r>
                        <a:rPr lang="en" sz="16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 SVC</a:t>
                      </a:r>
                      <a:endParaRPr sz="16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lt1"/>
                          </a:solidFill>
                        </a:rPr>
                        <a:t>Kernel = ‚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rfb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‘,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gamma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2, C = 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Random Forest</a:t>
                      </a:r>
                      <a:endParaRPr sz="16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Max_depth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10,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n_estimators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20,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max_features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Ada Boost</a:t>
                      </a:r>
                      <a:endParaRPr sz="16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lt1"/>
                          </a:solidFill>
                        </a:rPr>
                        <a:t>-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K</a:t>
                      </a:r>
                      <a:r>
                        <a:rPr lang="en" sz="16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-NN</a:t>
                      </a:r>
                      <a:endParaRPr sz="16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N_neighbors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100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03" name="Google Shape;1003;p41"/>
          <p:cNvGrpSpPr/>
          <p:nvPr/>
        </p:nvGrpSpPr>
        <p:grpSpPr>
          <a:xfrm>
            <a:off x="7215708" y="1829116"/>
            <a:ext cx="317645" cy="318757"/>
            <a:chOff x="7215708" y="1829116"/>
            <a:chExt cx="317645" cy="318757"/>
          </a:xfrm>
        </p:grpSpPr>
        <p:sp>
          <p:nvSpPr>
            <p:cNvPr id="1004" name="Google Shape;1004;p41"/>
            <p:cNvSpPr/>
            <p:nvPr/>
          </p:nvSpPr>
          <p:spPr>
            <a:xfrm>
              <a:off x="7329137" y="1830259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1"/>
            <p:cNvSpPr/>
            <p:nvPr/>
          </p:nvSpPr>
          <p:spPr>
            <a:xfrm>
              <a:off x="7215708" y="1829116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" name="Google Shape;1012;p41"/>
          <p:cNvGrpSpPr/>
          <p:nvPr/>
        </p:nvGrpSpPr>
        <p:grpSpPr>
          <a:xfrm>
            <a:off x="7215708" y="2332766"/>
            <a:ext cx="317645" cy="318757"/>
            <a:chOff x="7215708" y="1829116"/>
            <a:chExt cx="317645" cy="318757"/>
          </a:xfrm>
        </p:grpSpPr>
        <p:sp>
          <p:nvSpPr>
            <p:cNvPr id="1013" name="Google Shape;1013;p41"/>
            <p:cNvSpPr/>
            <p:nvPr/>
          </p:nvSpPr>
          <p:spPr>
            <a:xfrm>
              <a:off x="7329137" y="1830259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1"/>
            <p:cNvSpPr/>
            <p:nvPr/>
          </p:nvSpPr>
          <p:spPr>
            <a:xfrm>
              <a:off x="7215708" y="1829116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41"/>
          <p:cNvGrpSpPr/>
          <p:nvPr/>
        </p:nvGrpSpPr>
        <p:grpSpPr>
          <a:xfrm>
            <a:off x="7196431" y="2831509"/>
            <a:ext cx="356196" cy="265631"/>
            <a:chOff x="3749581" y="1855684"/>
            <a:chExt cx="356196" cy="265631"/>
          </a:xfrm>
        </p:grpSpPr>
        <p:sp>
          <p:nvSpPr>
            <p:cNvPr id="1022" name="Google Shape;1022;p41"/>
            <p:cNvSpPr/>
            <p:nvPr/>
          </p:nvSpPr>
          <p:spPr>
            <a:xfrm>
              <a:off x="3749581" y="19445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1"/>
            <p:cNvSpPr/>
            <p:nvPr/>
          </p:nvSpPr>
          <p:spPr>
            <a:xfrm>
              <a:off x="3838050" y="18556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41"/>
          <p:cNvGrpSpPr/>
          <p:nvPr/>
        </p:nvGrpSpPr>
        <p:grpSpPr>
          <a:xfrm>
            <a:off x="7196430" y="3424010"/>
            <a:ext cx="356196" cy="265631"/>
            <a:chOff x="3749581" y="1855684"/>
            <a:chExt cx="356196" cy="265631"/>
          </a:xfrm>
        </p:grpSpPr>
        <p:sp>
          <p:nvSpPr>
            <p:cNvPr id="1040" name="Google Shape;1040;p41"/>
            <p:cNvSpPr/>
            <p:nvPr/>
          </p:nvSpPr>
          <p:spPr>
            <a:xfrm>
              <a:off x="3749581" y="19445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1"/>
            <p:cNvSpPr/>
            <p:nvPr/>
          </p:nvSpPr>
          <p:spPr>
            <a:xfrm>
              <a:off x="3838050" y="18556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1012;p41">
            <a:extLst>
              <a:ext uri="{FF2B5EF4-FFF2-40B4-BE49-F238E27FC236}">
                <a16:creationId xmlns:a16="http://schemas.microsoft.com/office/drawing/2014/main" id="{758F1E68-2F3F-2630-45E8-0A03CA51624C}"/>
              </a:ext>
            </a:extLst>
          </p:cNvPr>
          <p:cNvGrpSpPr/>
          <p:nvPr/>
        </p:nvGrpSpPr>
        <p:grpSpPr>
          <a:xfrm>
            <a:off x="7196430" y="3921595"/>
            <a:ext cx="317645" cy="318757"/>
            <a:chOff x="7215708" y="1829116"/>
            <a:chExt cx="317645" cy="318757"/>
          </a:xfrm>
        </p:grpSpPr>
        <p:sp>
          <p:nvSpPr>
            <p:cNvPr id="65" name="Google Shape;1013;p41">
              <a:extLst>
                <a:ext uri="{FF2B5EF4-FFF2-40B4-BE49-F238E27FC236}">
                  <a16:creationId xmlns:a16="http://schemas.microsoft.com/office/drawing/2014/main" id="{1A66F030-5E7B-C02C-8EE6-B8701F89F4E5}"/>
                </a:ext>
              </a:extLst>
            </p:cNvPr>
            <p:cNvSpPr/>
            <p:nvPr/>
          </p:nvSpPr>
          <p:spPr>
            <a:xfrm>
              <a:off x="7329137" y="1830259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14;p41">
              <a:extLst>
                <a:ext uri="{FF2B5EF4-FFF2-40B4-BE49-F238E27FC236}">
                  <a16:creationId xmlns:a16="http://schemas.microsoft.com/office/drawing/2014/main" id="{F3B7C888-D9BE-7720-0DC9-46C8800904BD}"/>
                </a:ext>
              </a:extLst>
            </p:cNvPr>
            <p:cNvSpPr/>
            <p:nvPr/>
          </p:nvSpPr>
          <p:spPr>
            <a:xfrm>
              <a:off x="7215708" y="1829116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80374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Klassifikation</a:t>
            </a:r>
            <a:endParaRPr/>
          </a:p>
        </p:txBody>
      </p:sp>
      <p:graphicFrame>
        <p:nvGraphicFramePr>
          <p:cNvPr id="993" name="Google Shape;993;p41"/>
          <p:cNvGraphicFramePr/>
          <p:nvPr>
            <p:extLst>
              <p:ext uri="{D42A27DB-BD31-4B8C-83A1-F6EECF244321}">
                <p14:modId xmlns:p14="http://schemas.microsoft.com/office/powerpoint/2010/main" val="2917466802"/>
              </p:ext>
            </p:extLst>
          </p:nvPr>
        </p:nvGraphicFramePr>
        <p:xfrm>
          <a:off x="1105267" y="903148"/>
          <a:ext cx="6933466" cy="3957210"/>
        </p:xfrm>
        <a:graphic>
          <a:graphicData uri="http://schemas.openxmlformats.org/drawingml/2006/table">
            <a:tbl>
              <a:tblPr>
                <a:noFill/>
                <a:tableStyleId>{C2D09D79-0358-48D5-B3AA-1740CD5D8CEB}</a:tableStyleId>
              </a:tblPr>
              <a:tblGrid>
                <a:gridCol w="1912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7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de-DE" sz="18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Algorithmus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Blinker SemiBold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err="1">
                          <a:solidFill>
                            <a:schemeClr val="lt1"/>
                          </a:solidFill>
                          <a:latin typeface="Blinker SemiBold"/>
                          <a:ea typeface="Blinker SemiBold"/>
                          <a:cs typeface="Blinker SemiBold"/>
                          <a:sym typeface="Blinker SemiBold"/>
                        </a:rPr>
                        <a:t>Manuell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Blinker SemiBold"/>
                          <a:ea typeface="Blinker SemiBold"/>
                          <a:cs typeface="Blinker SemiBold"/>
                          <a:sym typeface="Blinker SemiBold"/>
                        </a:rPr>
                        <a:t> </a:t>
                      </a:r>
                      <a:r>
                        <a:rPr lang="en" sz="1800" err="1">
                          <a:solidFill>
                            <a:schemeClr val="lt1"/>
                          </a:solidFill>
                          <a:latin typeface="Blinker SemiBold"/>
                          <a:ea typeface="Blinker SemiBold"/>
                          <a:cs typeface="Blinker SemiBold"/>
                          <a:sym typeface="Blinker SemiBold"/>
                        </a:rPr>
                        <a:t>Gewählte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Blinker SemiBold"/>
                          <a:ea typeface="Blinker SemiBold"/>
                          <a:cs typeface="Blinker SemiBold"/>
                          <a:sym typeface="Blinker SemiBold"/>
                        </a:rPr>
                        <a:t> Parameter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linker SemiBold"/>
                          <a:ea typeface="Blinker SemiBold"/>
                          <a:cs typeface="Blinker SemiBold"/>
                          <a:sym typeface="Blinker SemiBold"/>
                        </a:rPr>
                        <a:t>Hyperparameter Tuning</a:t>
                      </a:r>
                      <a:endParaRPr sz="1100">
                        <a:solidFill>
                          <a:schemeClr val="lt1"/>
                        </a:solidFill>
                        <a:latin typeface="Blinker SemiBold"/>
                        <a:ea typeface="Blinker SemiBold"/>
                        <a:cs typeface="Blinker SemiBold"/>
                        <a:sym typeface="Blinker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Gaussian Process</a:t>
                      </a:r>
                      <a:endParaRPr sz="16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lt1"/>
                          </a:solidFill>
                        </a:rPr>
                        <a:t>Kernel = 1.0 * RBF(1.0)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err="1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Descision</a:t>
                      </a:r>
                      <a:r>
                        <a:rPr lang="en" sz="16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 Tree</a:t>
                      </a:r>
                      <a:endParaRPr sz="16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Criterion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‚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gini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‘,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max_depth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4,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min_samples_leaf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0.1,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min_samples_split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0.1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MLPC</a:t>
                      </a:r>
                      <a:endParaRPr sz="16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lt1"/>
                          </a:solidFill>
                        </a:rPr>
                        <a:t>Alpha = 1,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max_iter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1000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Gaussian NB</a:t>
                      </a:r>
                      <a:endParaRPr sz="16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lt1"/>
                          </a:solidFill>
                        </a:rPr>
                        <a:t>-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err="1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Quadratic</a:t>
                      </a:r>
                      <a:r>
                        <a:rPr lang="de-DE" sz="16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 </a:t>
                      </a:r>
                      <a:r>
                        <a:rPr lang="de-DE" sz="1600" err="1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Discriminant</a:t>
                      </a:r>
                      <a:r>
                        <a:rPr lang="de-DE" sz="16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 Analysis</a:t>
                      </a:r>
                      <a:endParaRPr sz="16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lt1"/>
                          </a:solidFill>
                        </a:rPr>
                        <a:t>-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Gradient </a:t>
                      </a:r>
                      <a:r>
                        <a:rPr lang="de-DE" sz="1600" err="1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Boosting</a:t>
                      </a:r>
                      <a:endParaRPr sz="16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lt1"/>
                          </a:solidFill>
                        </a:rPr>
                        <a:t>-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813771"/>
                  </a:ext>
                </a:extLst>
              </a:tr>
            </a:tbl>
          </a:graphicData>
        </a:graphic>
      </p:graphicFrame>
      <p:grpSp>
        <p:nvGrpSpPr>
          <p:cNvPr id="1003" name="Google Shape;1003;p41"/>
          <p:cNvGrpSpPr/>
          <p:nvPr/>
        </p:nvGrpSpPr>
        <p:grpSpPr>
          <a:xfrm>
            <a:off x="7124585" y="1479374"/>
            <a:ext cx="317645" cy="318757"/>
            <a:chOff x="7215708" y="1829116"/>
            <a:chExt cx="317645" cy="318757"/>
          </a:xfrm>
        </p:grpSpPr>
        <p:sp>
          <p:nvSpPr>
            <p:cNvPr id="1004" name="Google Shape;1004;p41"/>
            <p:cNvSpPr/>
            <p:nvPr/>
          </p:nvSpPr>
          <p:spPr>
            <a:xfrm>
              <a:off x="7329137" y="1830259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1"/>
            <p:cNvSpPr/>
            <p:nvPr/>
          </p:nvSpPr>
          <p:spPr>
            <a:xfrm>
              <a:off x="7215708" y="1829116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" name="Google Shape;1012;p41"/>
          <p:cNvGrpSpPr/>
          <p:nvPr/>
        </p:nvGrpSpPr>
        <p:grpSpPr>
          <a:xfrm>
            <a:off x="7140680" y="3848082"/>
            <a:ext cx="317645" cy="318757"/>
            <a:chOff x="7215708" y="1829116"/>
            <a:chExt cx="317645" cy="318757"/>
          </a:xfrm>
        </p:grpSpPr>
        <p:sp>
          <p:nvSpPr>
            <p:cNvPr id="1013" name="Google Shape;1013;p41"/>
            <p:cNvSpPr/>
            <p:nvPr/>
          </p:nvSpPr>
          <p:spPr>
            <a:xfrm>
              <a:off x="7329137" y="1830259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1"/>
            <p:cNvSpPr/>
            <p:nvPr/>
          </p:nvSpPr>
          <p:spPr>
            <a:xfrm>
              <a:off x="7215708" y="1829116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41"/>
          <p:cNvGrpSpPr/>
          <p:nvPr/>
        </p:nvGrpSpPr>
        <p:grpSpPr>
          <a:xfrm>
            <a:off x="7135176" y="2784431"/>
            <a:ext cx="356196" cy="265631"/>
            <a:chOff x="3749581" y="1855684"/>
            <a:chExt cx="356196" cy="265631"/>
          </a:xfrm>
        </p:grpSpPr>
        <p:sp>
          <p:nvSpPr>
            <p:cNvPr id="1022" name="Google Shape;1022;p41"/>
            <p:cNvSpPr/>
            <p:nvPr/>
          </p:nvSpPr>
          <p:spPr>
            <a:xfrm>
              <a:off x="3749581" y="19445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1"/>
            <p:cNvSpPr/>
            <p:nvPr/>
          </p:nvSpPr>
          <p:spPr>
            <a:xfrm>
              <a:off x="3838050" y="18556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41"/>
          <p:cNvGrpSpPr/>
          <p:nvPr/>
        </p:nvGrpSpPr>
        <p:grpSpPr>
          <a:xfrm>
            <a:off x="7135177" y="2176245"/>
            <a:ext cx="356196" cy="265631"/>
            <a:chOff x="3749581" y="1855684"/>
            <a:chExt cx="356196" cy="265631"/>
          </a:xfrm>
        </p:grpSpPr>
        <p:sp>
          <p:nvSpPr>
            <p:cNvPr id="1040" name="Google Shape;1040;p41"/>
            <p:cNvSpPr/>
            <p:nvPr/>
          </p:nvSpPr>
          <p:spPr>
            <a:xfrm>
              <a:off x="3749581" y="19445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1"/>
            <p:cNvSpPr/>
            <p:nvPr/>
          </p:nvSpPr>
          <p:spPr>
            <a:xfrm>
              <a:off x="3838050" y="18556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1012;p41">
            <a:extLst>
              <a:ext uri="{FF2B5EF4-FFF2-40B4-BE49-F238E27FC236}">
                <a16:creationId xmlns:a16="http://schemas.microsoft.com/office/drawing/2014/main" id="{758F1E68-2F3F-2630-45E8-0A03CA51624C}"/>
              </a:ext>
            </a:extLst>
          </p:cNvPr>
          <p:cNvGrpSpPr/>
          <p:nvPr/>
        </p:nvGrpSpPr>
        <p:grpSpPr>
          <a:xfrm>
            <a:off x="7153694" y="3284901"/>
            <a:ext cx="317645" cy="318757"/>
            <a:chOff x="7215708" y="1829116"/>
            <a:chExt cx="317645" cy="318757"/>
          </a:xfrm>
        </p:grpSpPr>
        <p:sp>
          <p:nvSpPr>
            <p:cNvPr id="65" name="Google Shape;1013;p41">
              <a:extLst>
                <a:ext uri="{FF2B5EF4-FFF2-40B4-BE49-F238E27FC236}">
                  <a16:creationId xmlns:a16="http://schemas.microsoft.com/office/drawing/2014/main" id="{1A66F030-5E7B-C02C-8EE6-B8701F89F4E5}"/>
                </a:ext>
              </a:extLst>
            </p:cNvPr>
            <p:cNvSpPr/>
            <p:nvPr/>
          </p:nvSpPr>
          <p:spPr>
            <a:xfrm>
              <a:off x="7329137" y="1830259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14;p41">
              <a:extLst>
                <a:ext uri="{FF2B5EF4-FFF2-40B4-BE49-F238E27FC236}">
                  <a16:creationId xmlns:a16="http://schemas.microsoft.com/office/drawing/2014/main" id="{F3B7C888-D9BE-7720-0DC9-46C8800904BD}"/>
                </a:ext>
              </a:extLst>
            </p:cNvPr>
            <p:cNvSpPr/>
            <p:nvPr/>
          </p:nvSpPr>
          <p:spPr>
            <a:xfrm>
              <a:off x="7215708" y="1829116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021;p41">
            <a:extLst>
              <a:ext uri="{FF2B5EF4-FFF2-40B4-BE49-F238E27FC236}">
                <a16:creationId xmlns:a16="http://schemas.microsoft.com/office/drawing/2014/main" id="{4AB1F348-15C0-8812-4EBD-0AB369597BF2}"/>
              </a:ext>
            </a:extLst>
          </p:cNvPr>
          <p:cNvGrpSpPr/>
          <p:nvPr/>
        </p:nvGrpSpPr>
        <p:grpSpPr>
          <a:xfrm>
            <a:off x="7129094" y="4444698"/>
            <a:ext cx="356196" cy="265631"/>
            <a:chOff x="3749581" y="1855684"/>
            <a:chExt cx="356196" cy="265631"/>
          </a:xfrm>
        </p:grpSpPr>
        <p:sp>
          <p:nvSpPr>
            <p:cNvPr id="20" name="Google Shape;1022;p41">
              <a:extLst>
                <a:ext uri="{FF2B5EF4-FFF2-40B4-BE49-F238E27FC236}">
                  <a16:creationId xmlns:a16="http://schemas.microsoft.com/office/drawing/2014/main" id="{6F8AB6BF-6704-5578-BE8D-7003F2915E21}"/>
                </a:ext>
              </a:extLst>
            </p:cNvPr>
            <p:cNvSpPr/>
            <p:nvPr/>
          </p:nvSpPr>
          <p:spPr>
            <a:xfrm>
              <a:off x="3749581" y="19445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23;p41">
              <a:extLst>
                <a:ext uri="{FF2B5EF4-FFF2-40B4-BE49-F238E27FC236}">
                  <a16:creationId xmlns:a16="http://schemas.microsoft.com/office/drawing/2014/main" id="{8508E022-5934-1372-1454-970BE4D5370B}"/>
                </a:ext>
              </a:extLst>
            </p:cNvPr>
            <p:cNvSpPr/>
            <p:nvPr/>
          </p:nvSpPr>
          <p:spPr>
            <a:xfrm>
              <a:off x="3838050" y="18556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30880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Nach</a:t>
            </a:r>
            <a:r>
              <a:rPr lang="en"/>
              <a:t> Hyperparameter Tuning</a:t>
            </a:r>
            <a:endParaRPr/>
          </a:p>
        </p:txBody>
      </p:sp>
      <p:graphicFrame>
        <p:nvGraphicFramePr>
          <p:cNvPr id="993" name="Google Shape;993;p41"/>
          <p:cNvGraphicFramePr/>
          <p:nvPr>
            <p:extLst>
              <p:ext uri="{D42A27DB-BD31-4B8C-83A1-F6EECF244321}">
                <p14:modId xmlns:p14="http://schemas.microsoft.com/office/powerpoint/2010/main" val="580856725"/>
              </p:ext>
            </p:extLst>
          </p:nvPr>
        </p:nvGraphicFramePr>
        <p:xfrm>
          <a:off x="1105267" y="903148"/>
          <a:ext cx="6887850" cy="3423780"/>
        </p:xfrm>
        <a:graphic>
          <a:graphicData uri="http://schemas.openxmlformats.org/drawingml/2006/table">
            <a:tbl>
              <a:tblPr>
                <a:noFill/>
                <a:tableStyleId>{C2D09D79-0358-48D5-B3AA-1740CD5D8CEB}</a:tableStyleId>
              </a:tblPr>
              <a:tblGrid>
                <a:gridCol w="1669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8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de-DE" sz="18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Algorithmus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Blinker SemiBold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linker SemiBold"/>
                          <a:ea typeface="Blinker SemiBold"/>
                          <a:cs typeface="Blinker SemiBold"/>
                          <a:sym typeface="Blinker SemiBold"/>
                        </a:rPr>
                        <a:t>Parameter </a:t>
                      </a:r>
                      <a:r>
                        <a:rPr lang="en" sz="1800" err="1">
                          <a:solidFill>
                            <a:schemeClr val="lt1"/>
                          </a:solidFill>
                          <a:latin typeface="Blinker SemiBold"/>
                          <a:ea typeface="Blinker SemiBold"/>
                          <a:cs typeface="Blinker SemiBold"/>
                          <a:sym typeface="Blinker SemiBold"/>
                        </a:rPr>
                        <a:t>nach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Blinker SemiBold"/>
                          <a:ea typeface="Blinker SemiBold"/>
                          <a:cs typeface="Blinker SemiBold"/>
                          <a:sym typeface="Blinker SemiBold"/>
                        </a:rPr>
                        <a:t> Tuning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Random Forest</a:t>
                      </a:r>
                      <a:endParaRPr sz="16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Max_depth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15,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n_estimators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25,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max_features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4,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random_state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14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MLPC</a:t>
                      </a:r>
                      <a:endParaRPr sz="16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lt1"/>
                          </a:solidFill>
                        </a:rPr>
                        <a:t>Alpha = 0.001,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max_iter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900,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activation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‚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logistic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‘,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random_state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14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AdaBoost</a:t>
                      </a:r>
                      <a:endParaRPr sz="16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N_estimators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100,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learning_rate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0.1,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random_state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14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Gradient Boosting</a:t>
                      </a:r>
                      <a:endParaRPr sz="16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Learning_rate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0.1,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max_depth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5,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max_features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‚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sqrt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‘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n_estimators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300,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random_state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12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err="1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Descision</a:t>
                      </a:r>
                      <a:r>
                        <a:rPr lang="de-DE" sz="16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 </a:t>
                      </a:r>
                      <a:r>
                        <a:rPr lang="de-DE" sz="1600" err="1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Tree</a:t>
                      </a:r>
                      <a:endParaRPr sz="16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Criterion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‚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gini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‘,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max_depth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4,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min_samples_leaf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0.1,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min_samples_split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0.1, </a:t>
                      </a:r>
                      <a:r>
                        <a:rPr lang="de-DE" err="1">
                          <a:solidFill>
                            <a:schemeClr val="lt1"/>
                          </a:solidFill>
                        </a:rPr>
                        <a:t>random_state</a:t>
                      </a:r>
                      <a:r>
                        <a:rPr lang="de-DE">
                          <a:solidFill>
                            <a:schemeClr val="lt1"/>
                          </a:solidFill>
                        </a:rPr>
                        <a:t> = 14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410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(RUL)</a:t>
            </a:r>
            <a:endParaRPr/>
          </a:p>
        </p:txBody>
      </p:sp>
      <p:grpSp>
        <p:nvGrpSpPr>
          <p:cNvPr id="1059" name="Google Shape;1059;p42"/>
          <p:cNvGrpSpPr/>
          <p:nvPr/>
        </p:nvGrpSpPr>
        <p:grpSpPr>
          <a:xfrm>
            <a:off x="4150742" y="2446847"/>
            <a:ext cx="858894" cy="1192676"/>
            <a:chOff x="3969644" y="2440153"/>
            <a:chExt cx="225900" cy="313697"/>
          </a:xfrm>
        </p:grpSpPr>
        <p:cxnSp>
          <p:nvCxnSpPr>
            <p:cNvPr id="1060" name="Google Shape;1060;p42"/>
            <p:cNvCxnSpPr>
              <a:cxnSpLocks/>
              <a:stCxn id="1061" idx="4"/>
              <a:endCxn id="1062" idx="0"/>
            </p:cNvCxnSpPr>
            <p:nvPr/>
          </p:nvCxnSpPr>
          <p:spPr>
            <a:xfrm>
              <a:off x="4082594" y="2666053"/>
              <a:ext cx="27" cy="87797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61" name="Google Shape;1061;p42"/>
            <p:cNvSpPr/>
            <p:nvPr/>
          </p:nvSpPr>
          <p:spPr>
            <a:xfrm>
              <a:off x="3969644" y="2440153"/>
              <a:ext cx="225900" cy="225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3998471" y="2468982"/>
              <a:ext cx="168300" cy="1683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42"/>
          <p:cNvGrpSpPr/>
          <p:nvPr/>
        </p:nvGrpSpPr>
        <p:grpSpPr>
          <a:xfrm>
            <a:off x="6640664" y="2113356"/>
            <a:ext cx="857754" cy="1192175"/>
            <a:chOff x="4426818" y="2352188"/>
            <a:chExt cx="225600" cy="313565"/>
          </a:xfrm>
        </p:grpSpPr>
        <p:cxnSp>
          <p:nvCxnSpPr>
            <p:cNvPr id="1065" name="Google Shape;1065;p42"/>
            <p:cNvCxnSpPr>
              <a:stCxn id="1066" idx="0"/>
              <a:endCxn id="1067" idx="2"/>
            </p:cNvCxnSpPr>
            <p:nvPr/>
          </p:nvCxnSpPr>
          <p:spPr>
            <a:xfrm flipV="1">
              <a:off x="4539618" y="2352188"/>
              <a:ext cx="106" cy="87965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66" name="Google Shape;1066;p42"/>
            <p:cNvSpPr/>
            <p:nvPr/>
          </p:nvSpPr>
          <p:spPr>
            <a:xfrm>
              <a:off x="4426818" y="2440153"/>
              <a:ext cx="225600" cy="2256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4455644" y="2468982"/>
              <a:ext cx="168000" cy="168000"/>
            </a:xfrm>
            <a:prstGeom prst="ellipse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42"/>
          <p:cNvGrpSpPr/>
          <p:nvPr/>
        </p:nvGrpSpPr>
        <p:grpSpPr>
          <a:xfrm>
            <a:off x="1535963" y="2112413"/>
            <a:ext cx="858000" cy="1193114"/>
            <a:chOff x="1535963" y="2112413"/>
            <a:chExt cx="858000" cy="1193114"/>
          </a:xfrm>
        </p:grpSpPr>
        <p:sp>
          <p:nvSpPr>
            <p:cNvPr id="1075" name="Google Shape;1075;p42"/>
            <p:cNvSpPr/>
            <p:nvPr/>
          </p:nvSpPr>
          <p:spPr>
            <a:xfrm>
              <a:off x="1535963" y="2447227"/>
              <a:ext cx="858000" cy="8583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1645582" y="2556854"/>
              <a:ext cx="639000" cy="6390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77" name="Google Shape;1077;p42"/>
            <p:cNvCxnSpPr>
              <a:cxnSpLocks/>
              <a:stCxn id="1075" idx="0"/>
              <a:endCxn id="1078" idx="2"/>
            </p:cNvCxnSpPr>
            <p:nvPr/>
          </p:nvCxnSpPr>
          <p:spPr>
            <a:xfrm flipV="1">
              <a:off x="1964963" y="2112413"/>
              <a:ext cx="1785" cy="334814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79" name="Google Shape;1079;p42"/>
          <p:cNvSpPr txBox="1"/>
          <p:nvPr/>
        </p:nvSpPr>
        <p:spPr>
          <a:xfrm>
            <a:off x="764583" y="1279825"/>
            <a:ext cx="2400998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rPr>
              <a:t>Standard-</a:t>
            </a:r>
            <a:r>
              <a:rPr lang="en" sz="1800" err="1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rPr>
              <a:t>Algorithmen</a:t>
            </a:r>
            <a:endParaRPr sz="1800">
              <a:solidFill>
                <a:schemeClr val="lt1"/>
              </a:solidFill>
              <a:latin typeface="Blinker SemiBold"/>
              <a:ea typeface="Blinker SemiBold"/>
              <a:cs typeface="Blinker SemiBold"/>
              <a:sym typeface="Blinker SemiBold"/>
            </a:endParaRPr>
          </a:p>
        </p:txBody>
      </p:sp>
      <p:sp>
        <p:nvSpPr>
          <p:cNvPr id="1078" name="Google Shape;1078;p42"/>
          <p:cNvSpPr txBox="1"/>
          <p:nvPr/>
        </p:nvSpPr>
        <p:spPr>
          <a:xfrm>
            <a:off x="938048" y="1601213"/>
            <a:ext cx="20574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rgbClr val="FFFFFF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Aus</a:t>
            </a:r>
            <a:r>
              <a:rPr lang="en">
                <a:solidFill>
                  <a:srgbClr val="FFFFFF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 Scikit-learn (</a:t>
            </a:r>
            <a:r>
              <a:rPr lang="en" err="1">
                <a:solidFill>
                  <a:srgbClr val="FFFFFF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Lineare</a:t>
            </a:r>
            <a:r>
              <a:rPr lang="en">
                <a:solidFill>
                  <a:srgbClr val="FFFFFF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 Regression, Random Forest, …)</a:t>
            </a:r>
            <a:endParaRPr>
              <a:solidFill>
                <a:srgbClr val="FFFFFF"/>
              </a:solidFill>
              <a:latin typeface="Big Shoulders Text Light"/>
              <a:ea typeface="Big Shoulders Text Light"/>
              <a:cs typeface="Big Shoulders Text Light"/>
              <a:sym typeface="Big Shoulders Text Light"/>
            </a:endParaRPr>
          </a:p>
        </p:txBody>
      </p:sp>
      <p:sp>
        <p:nvSpPr>
          <p:cNvPr id="1080" name="Google Shape;1080;p42"/>
          <p:cNvSpPr txBox="1"/>
          <p:nvPr/>
        </p:nvSpPr>
        <p:spPr>
          <a:xfrm>
            <a:off x="6407719" y="1280767"/>
            <a:ext cx="13245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rPr>
              <a:t>Auto-Keras</a:t>
            </a:r>
            <a:endParaRPr sz="2100">
              <a:solidFill>
                <a:schemeClr val="lt1"/>
              </a:solidFill>
              <a:latin typeface="Blinker SemiBold"/>
              <a:ea typeface="Blinker SemiBold"/>
              <a:cs typeface="Blinker SemiBold"/>
              <a:sym typeface="Blinker SemiBold"/>
            </a:endParaRPr>
          </a:p>
        </p:txBody>
      </p:sp>
      <p:sp>
        <p:nvSpPr>
          <p:cNvPr id="1067" name="Google Shape;1067;p42"/>
          <p:cNvSpPr txBox="1"/>
          <p:nvPr/>
        </p:nvSpPr>
        <p:spPr>
          <a:xfrm>
            <a:off x="6245544" y="1602155"/>
            <a:ext cx="16488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rgbClr val="FFFFFF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Automatische</a:t>
            </a:r>
            <a:r>
              <a:rPr lang="en">
                <a:solidFill>
                  <a:srgbClr val="FFFFFF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 </a:t>
            </a:r>
            <a:r>
              <a:rPr lang="en" err="1">
                <a:solidFill>
                  <a:srgbClr val="FFFFFF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Architekturfindung</a:t>
            </a:r>
            <a:endParaRPr>
              <a:solidFill>
                <a:srgbClr val="FFFFFF"/>
              </a:solidFill>
              <a:latin typeface="Big Shoulders Text Light"/>
              <a:ea typeface="Big Shoulders Text Light"/>
              <a:cs typeface="Big Shoulders Text Light"/>
              <a:sym typeface="Big Shoulders Text Light"/>
            </a:endParaRPr>
          </a:p>
        </p:txBody>
      </p:sp>
      <p:sp>
        <p:nvSpPr>
          <p:cNvPr id="1062" name="Google Shape;1062;p42"/>
          <p:cNvSpPr txBox="1"/>
          <p:nvPr/>
        </p:nvSpPr>
        <p:spPr>
          <a:xfrm>
            <a:off x="3792178" y="3639525"/>
            <a:ext cx="1576225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rPr>
              <a:t>Deep </a:t>
            </a:r>
            <a:r>
              <a:rPr lang="de-DE" sz="1800" err="1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rPr>
              <a:t>learning</a:t>
            </a:r>
            <a:endParaRPr sz="1800">
              <a:solidFill>
                <a:schemeClr val="lt1"/>
              </a:solidFill>
              <a:latin typeface="Blinker SemiBold"/>
              <a:ea typeface="Blinker SemiBold"/>
              <a:cs typeface="Blinker SemiBold"/>
              <a:sym typeface="Blinker SemiBold"/>
            </a:endParaRPr>
          </a:p>
        </p:txBody>
      </p:sp>
      <p:sp>
        <p:nvSpPr>
          <p:cNvPr id="1081" name="Google Shape;1081;p42"/>
          <p:cNvSpPr txBox="1"/>
          <p:nvPr/>
        </p:nvSpPr>
        <p:spPr>
          <a:xfrm>
            <a:off x="3755466" y="3965905"/>
            <a:ext cx="16488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rgbClr val="FFFFFF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Neuronale</a:t>
            </a:r>
            <a:r>
              <a:rPr lang="en">
                <a:solidFill>
                  <a:srgbClr val="FFFFFF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 </a:t>
            </a:r>
            <a:r>
              <a:rPr lang="en" err="1">
                <a:solidFill>
                  <a:srgbClr val="FFFFFF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Netze</a:t>
            </a:r>
            <a:r>
              <a:rPr lang="en">
                <a:solidFill>
                  <a:srgbClr val="FFFFFF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 (FFN, LSTM)</a:t>
            </a:r>
            <a:endParaRPr>
              <a:solidFill>
                <a:srgbClr val="FFFFFF"/>
              </a:solidFill>
              <a:latin typeface="Big Shoulders Text Light"/>
              <a:ea typeface="Big Shoulders Text Light"/>
              <a:cs typeface="Big Shoulders Text Light"/>
              <a:sym typeface="Big Shoulders Text Light"/>
            </a:endParaRPr>
          </a:p>
        </p:txBody>
      </p:sp>
      <p:sp>
        <p:nvSpPr>
          <p:cNvPr id="1083" name="Google Shape;1083;p42"/>
          <p:cNvSpPr txBox="1">
            <a:spLocks noGrp="1"/>
          </p:cNvSpPr>
          <p:nvPr>
            <p:ph type="title" idx="4294967295"/>
          </p:nvPr>
        </p:nvSpPr>
        <p:spPr>
          <a:xfrm>
            <a:off x="1606317" y="2623276"/>
            <a:ext cx="704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1"/>
                </a:solidFill>
              </a:rPr>
              <a:t>01</a:t>
            </a:r>
            <a:endParaRPr sz="3400">
              <a:solidFill>
                <a:schemeClr val="accent1"/>
              </a:solidFill>
            </a:endParaRPr>
          </a:p>
        </p:txBody>
      </p:sp>
      <p:cxnSp>
        <p:nvCxnSpPr>
          <p:cNvPr id="1084" name="Google Shape;1084;p42"/>
          <p:cNvCxnSpPr>
            <a:stCxn id="1075" idx="6"/>
            <a:endCxn id="1061" idx="2"/>
          </p:cNvCxnSpPr>
          <p:nvPr/>
        </p:nvCxnSpPr>
        <p:spPr>
          <a:xfrm flipV="1">
            <a:off x="2393963" y="2876283"/>
            <a:ext cx="1756779" cy="9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42"/>
          <p:cNvCxnSpPr>
            <a:stCxn id="1061" idx="6"/>
            <a:endCxn id="1066" idx="2"/>
          </p:cNvCxnSpPr>
          <p:nvPr/>
        </p:nvCxnSpPr>
        <p:spPr>
          <a:xfrm>
            <a:off x="5009636" y="2876283"/>
            <a:ext cx="1631028" cy="38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7" name="Google Shape;1087;p42"/>
          <p:cNvSpPr txBox="1">
            <a:spLocks noGrp="1"/>
          </p:cNvSpPr>
          <p:nvPr>
            <p:ph type="title" idx="4294967295"/>
          </p:nvPr>
        </p:nvSpPr>
        <p:spPr>
          <a:xfrm>
            <a:off x="4221537" y="2623276"/>
            <a:ext cx="704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3"/>
                </a:solidFill>
              </a:rPr>
              <a:t>02</a:t>
            </a:r>
            <a:endParaRPr sz="3400">
              <a:solidFill>
                <a:schemeClr val="accent3"/>
              </a:solidFill>
            </a:endParaRPr>
          </a:p>
        </p:txBody>
      </p:sp>
      <p:sp>
        <p:nvSpPr>
          <p:cNvPr id="1088" name="Google Shape;1088;p42"/>
          <p:cNvSpPr txBox="1">
            <a:spLocks noGrp="1"/>
          </p:cNvSpPr>
          <p:nvPr>
            <p:ph type="title" idx="4294967295"/>
          </p:nvPr>
        </p:nvSpPr>
        <p:spPr>
          <a:xfrm>
            <a:off x="6717178" y="2624218"/>
            <a:ext cx="704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5"/>
                </a:solidFill>
              </a:rPr>
              <a:t>03</a:t>
            </a:r>
            <a:endParaRPr sz="34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339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19313F1-94A1-22E1-BEA1-086EB7472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039833" y="-261006"/>
            <a:ext cx="18319135" cy="9149823"/>
          </a:xfrm>
          <a:prstGeom prst="rect">
            <a:avLst/>
          </a:prstGeom>
        </p:spPr>
      </p:pic>
      <p:sp>
        <p:nvSpPr>
          <p:cNvPr id="1058" name="Google Shape;1058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/>
              <a:t>Architekturbeispiel</a:t>
            </a:r>
            <a:r>
              <a:rPr lang="en"/>
              <a:t> (Deep Learning)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50223FC-7532-2BF6-8311-0CEBC226FFF6}"/>
                  </a:ext>
                </a:extLst>
              </p:cNvPr>
              <p:cNvSpPr txBox="1"/>
              <p:nvPr/>
            </p:nvSpPr>
            <p:spPr>
              <a:xfrm>
                <a:off x="0" y="1355507"/>
                <a:ext cx="9015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Input: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37</m:t>
                        </m:r>
                      </m:sup>
                    </m:sSup>
                  </m:oMath>
                </a14:m>
                <a:endParaRPr lang="de-DE" sz="12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50223FC-7532-2BF6-8311-0CEBC226F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55507"/>
                <a:ext cx="901548" cy="276999"/>
              </a:xfrm>
              <a:prstGeom prst="rect">
                <a:avLst/>
              </a:prstGeom>
              <a:blipFill>
                <a:blip r:embed="rId5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DCCCD77-CE79-0FA9-1A6A-DD51B4EEF66F}"/>
                  </a:ext>
                </a:extLst>
              </p:cNvPr>
              <p:cNvSpPr txBox="1"/>
              <p:nvPr/>
            </p:nvSpPr>
            <p:spPr>
              <a:xfrm>
                <a:off x="0" y="2875767"/>
                <a:ext cx="8525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de-DE" sz="120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Hidden 1:</a:t>
                </a:r>
                <a:br>
                  <a:rPr lang="de-DE" sz="1200">
                    <a:solidFill>
                      <a:schemeClr val="bg1"/>
                    </a:solidFill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37</m:t>
                          </m:r>
                        </m:sup>
                      </m:sSup>
                    </m:oMath>
                  </m:oMathPara>
                </a14:m>
                <a:endParaRPr lang="de-DE" sz="12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DCCCD77-CE79-0FA9-1A6A-DD51B4EEF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75767"/>
                <a:ext cx="852523" cy="461665"/>
              </a:xfrm>
              <a:prstGeom prst="rect">
                <a:avLst/>
              </a:prstGeom>
              <a:blipFill>
                <a:blip r:embed="rId6"/>
                <a:stretch>
                  <a:fillRect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C05CA33-F4CE-DD51-DE50-8EAC39B4FACA}"/>
                  </a:ext>
                </a:extLst>
              </p:cNvPr>
              <p:cNvSpPr txBox="1"/>
              <p:nvPr/>
            </p:nvSpPr>
            <p:spPr>
              <a:xfrm>
                <a:off x="1709479" y="4604000"/>
                <a:ext cx="1123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Hidden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endParaRPr lang="de-DE" sz="12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C05CA33-F4CE-DD51-DE50-8EAC39B4F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479" y="4604000"/>
                <a:ext cx="1123099" cy="276999"/>
              </a:xfrm>
              <a:prstGeom prst="rect">
                <a:avLst/>
              </a:prstGeom>
              <a:blipFill>
                <a:blip r:embed="rId7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134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19313F1-94A1-22E1-BEA1-086EB7472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200089" y="-4126768"/>
            <a:ext cx="18319135" cy="91498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DB615286-E9AB-F9B5-6188-EB7C991656BE}"/>
                  </a:ext>
                </a:extLst>
              </p:cNvPr>
              <p:cNvSpPr txBox="1"/>
              <p:nvPr/>
            </p:nvSpPr>
            <p:spPr>
              <a:xfrm>
                <a:off x="1468847" y="781395"/>
                <a:ext cx="1123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Hidden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endParaRPr lang="de-DE" sz="12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DB615286-E9AB-F9B5-6188-EB7C9916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847" y="781395"/>
                <a:ext cx="1123099" cy="276999"/>
              </a:xfrm>
              <a:prstGeom prst="rect">
                <a:avLst/>
              </a:prstGeom>
              <a:blipFill>
                <a:blip r:embed="rId5"/>
                <a:stretch>
                  <a:fillRect l="-543"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DC031A43-78CB-7638-CDD0-5DFDA5AD400D}"/>
                  </a:ext>
                </a:extLst>
              </p:cNvPr>
              <p:cNvSpPr txBox="1"/>
              <p:nvPr/>
            </p:nvSpPr>
            <p:spPr>
              <a:xfrm>
                <a:off x="2190741" y="2433250"/>
                <a:ext cx="1123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Hidden 3: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de-DE" sz="12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DC031A43-78CB-7638-CDD0-5DFDA5AD4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41" y="2433250"/>
                <a:ext cx="1123099" cy="276999"/>
              </a:xfrm>
              <a:prstGeom prst="rect">
                <a:avLst/>
              </a:prstGeom>
              <a:blipFill>
                <a:blip r:embed="rId6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22A21BA-5B1E-691C-BFC7-CC8FEF40FE02}"/>
                  </a:ext>
                </a:extLst>
              </p:cNvPr>
              <p:cNvSpPr txBox="1"/>
              <p:nvPr/>
            </p:nvSpPr>
            <p:spPr>
              <a:xfrm>
                <a:off x="3429420" y="4085105"/>
                <a:ext cx="9775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de-DE" sz="12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22A21BA-5B1E-691C-BFC7-CC8FEF40F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420" y="4085105"/>
                <a:ext cx="977576" cy="276999"/>
              </a:xfrm>
              <a:prstGeom prst="rect">
                <a:avLst/>
              </a:prstGeom>
              <a:blipFill>
                <a:blip r:embed="rId7"/>
                <a:stretch>
                  <a:fillRect l="-625"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2EBD508E-5A2A-42EC-88CC-2D42D01383EE}"/>
              </a:ext>
            </a:extLst>
          </p:cNvPr>
          <p:cNvSpPr txBox="1"/>
          <p:nvPr/>
        </p:nvSpPr>
        <p:spPr>
          <a:xfrm>
            <a:off x="5098473" y="4835723"/>
            <a:ext cx="40455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solidFill>
                  <a:schemeClr val="bg1"/>
                </a:solidFill>
              </a:rPr>
              <a:t>Visualisierung erstellt mittels http://alexlenail.me/NN-SVG/index.html</a:t>
            </a:r>
          </a:p>
        </p:txBody>
      </p:sp>
    </p:spTree>
    <p:extLst>
      <p:ext uri="{BB962C8B-B14F-4D97-AF65-F5344CB8AC3E}">
        <p14:creationId xmlns:p14="http://schemas.microsoft.com/office/powerpoint/2010/main" val="2370232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3"/>
          <p:cNvSpPr txBox="1">
            <a:spLocks noGrp="1"/>
          </p:cNvSpPr>
          <p:nvPr>
            <p:ph type="title"/>
          </p:nvPr>
        </p:nvSpPr>
        <p:spPr>
          <a:xfrm>
            <a:off x="5894575" y="2050675"/>
            <a:ext cx="2549710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Ergebnisse</a:t>
            </a:r>
            <a:r>
              <a:rPr lang="en"/>
              <a:t> und </a:t>
            </a:r>
            <a:r>
              <a:rPr lang="en" err="1"/>
              <a:t>Fazit</a:t>
            </a:r>
            <a:endParaRPr/>
          </a:p>
        </p:txBody>
      </p:sp>
      <p:sp>
        <p:nvSpPr>
          <p:cNvPr id="792" name="Google Shape;792;p33"/>
          <p:cNvSpPr txBox="1">
            <a:spLocks noGrp="1"/>
          </p:cNvSpPr>
          <p:nvPr>
            <p:ph type="title" idx="2"/>
          </p:nvPr>
        </p:nvSpPr>
        <p:spPr>
          <a:xfrm>
            <a:off x="520888" y="1877300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93" name="Google Shape;793;p33"/>
          <p:cNvSpPr txBox="1">
            <a:spLocks noGrp="1"/>
          </p:cNvSpPr>
          <p:nvPr>
            <p:ph type="subTitle" idx="1"/>
          </p:nvPr>
        </p:nvSpPr>
        <p:spPr>
          <a:xfrm>
            <a:off x="5894575" y="3143300"/>
            <a:ext cx="2321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Ergebnisse</a:t>
            </a:r>
            <a:r>
              <a:rPr lang="en"/>
              <a:t> der </a:t>
            </a:r>
            <a:r>
              <a:rPr lang="en" err="1"/>
              <a:t>angewandten</a:t>
            </a:r>
            <a:r>
              <a:rPr lang="en"/>
              <a:t> </a:t>
            </a:r>
            <a:r>
              <a:rPr lang="en" err="1"/>
              <a:t>Algorithmen</a:t>
            </a:r>
            <a:r>
              <a:rPr lang="en"/>
              <a:t> und </a:t>
            </a:r>
            <a:r>
              <a:rPr lang="en" err="1"/>
              <a:t>Verbesserungsvorschläge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2234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58;p42">
            <a:extLst>
              <a:ext uri="{FF2B5EF4-FFF2-40B4-BE49-F238E27FC236}">
                <a16:creationId xmlns:a16="http://schemas.microsoft.com/office/drawing/2014/main" id="{41B8BD51-EE75-7B26-B241-3C84C65B1A63}"/>
              </a:ext>
            </a:extLst>
          </p:cNvPr>
          <p:cNvSpPr txBox="1">
            <a:spLocks/>
          </p:cNvSpPr>
          <p:nvPr/>
        </p:nvSpPr>
        <p:spPr>
          <a:xfrm>
            <a:off x="713225" y="539500"/>
            <a:ext cx="7759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 SemiBold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pPr>
              <a:buClr>
                <a:schemeClr val="lt2"/>
              </a:buClr>
              <a:buSzPts val="2800"/>
            </a:pPr>
            <a:r>
              <a:rPr lang="de-DE" sz="2800">
                <a:solidFill>
                  <a:schemeClr val="lt2"/>
                </a:solidFill>
              </a:rPr>
              <a:t>Klassifikation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02324B-75FC-52F0-96C2-BE760FDD0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82" y="889664"/>
            <a:ext cx="2801773" cy="208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Google Shape;993;p41">
            <a:extLst>
              <a:ext uri="{FF2B5EF4-FFF2-40B4-BE49-F238E27FC236}">
                <a16:creationId xmlns:a16="http://schemas.microsoft.com/office/drawing/2014/main" id="{0E56D54F-2D98-3095-82E7-789B7CD7A3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8098811"/>
              </p:ext>
            </p:extLst>
          </p:nvPr>
        </p:nvGraphicFramePr>
        <p:xfrm>
          <a:off x="1536528" y="2970299"/>
          <a:ext cx="6401410" cy="2116028"/>
        </p:xfrm>
        <a:graphic>
          <a:graphicData uri="http://schemas.openxmlformats.org/drawingml/2006/table">
            <a:tbl>
              <a:tblPr>
                <a:noFill/>
                <a:tableStyleId>{C2D09D79-0358-48D5-B3AA-1740CD5D8CEB}</a:tableStyleId>
              </a:tblPr>
              <a:tblGrid>
                <a:gridCol w="852415">
                  <a:extLst>
                    <a:ext uri="{9D8B030D-6E8A-4147-A177-3AD203B41FA5}">
                      <a16:colId xmlns:a16="http://schemas.microsoft.com/office/drawing/2014/main" val="2231454966"/>
                    </a:ext>
                  </a:extLst>
                </a:gridCol>
                <a:gridCol w="716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8179">
                  <a:extLst>
                    <a:ext uri="{9D8B030D-6E8A-4147-A177-3AD203B41FA5}">
                      <a16:colId xmlns:a16="http://schemas.microsoft.com/office/drawing/2014/main" val="390019997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291025978"/>
                    </a:ext>
                  </a:extLst>
                </a:gridCol>
                <a:gridCol w="1111469">
                  <a:extLst>
                    <a:ext uri="{9D8B030D-6E8A-4147-A177-3AD203B41FA5}">
                      <a16:colId xmlns:a16="http://schemas.microsoft.com/office/drawing/2014/main" val="1362893075"/>
                    </a:ext>
                  </a:extLst>
                </a:gridCol>
              </a:tblGrid>
              <a:tr h="5311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chemeClr val="lt1"/>
                        </a:solidFill>
                        <a:latin typeface="Blinker SemiBold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chemeClr val="lt1"/>
                        </a:solidFill>
                        <a:latin typeface="Blinker SemiBold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Blinker SemiBold"/>
                          <a:ea typeface="Blinker SemiBold"/>
                          <a:cs typeface="Blinker SemiBold"/>
                          <a:sym typeface="Blinker SemiBold"/>
                        </a:rPr>
                        <a:t>Alle Conditions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Condition</a:t>
                      </a: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 1</a:t>
                      </a:r>
                      <a:endParaRPr sz="1400" b="0" i="0" u="none" strike="noStrike" cap="none">
                        <a:solidFill>
                          <a:schemeClr val="lt1"/>
                        </a:solidFill>
                        <a:latin typeface="Blinker SemiBold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Condition</a:t>
                      </a: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 2</a:t>
                      </a:r>
                      <a:endParaRPr sz="1400" b="0" i="0" u="none" strike="noStrike" cap="none">
                        <a:solidFill>
                          <a:schemeClr val="lt1"/>
                        </a:solidFill>
                        <a:latin typeface="Blinker SemiBold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Condition</a:t>
                      </a: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 3</a:t>
                      </a:r>
                      <a:endParaRPr sz="1400" b="0" i="0" u="none" strike="noStrike" cap="none">
                        <a:solidFill>
                          <a:schemeClr val="lt1"/>
                        </a:solidFill>
                        <a:latin typeface="Blinker SemiBold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63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Random Forest</a:t>
                      </a:r>
                      <a:endParaRPr sz="14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Accuracy</a:t>
                      </a:r>
                      <a:endParaRPr sz="14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cs typeface="Arial"/>
                          <a:sym typeface="Arial"/>
                        </a:rPr>
                        <a:t>0.6933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cs typeface="Arial"/>
                          <a:sym typeface="Arial"/>
                        </a:rPr>
                        <a:t>0.6711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cs typeface="Arial"/>
                          <a:sym typeface="Arial"/>
                        </a:rPr>
                        <a:t>0.4995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cs typeface="Arial"/>
                          <a:sym typeface="Arial"/>
                        </a:rPr>
                        <a:t>0.2840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263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Precision</a:t>
                      </a:r>
                      <a:endParaRPr sz="14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cs typeface="Arial"/>
                          <a:sym typeface="Arial"/>
                        </a:rPr>
                        <a:t>0.6838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cs typeface="Arial"/>
                          <a:sym typeface="Arial"/>
                        </a:rPr>
                        <a:t>0.7311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cs typeface="Arial"/>
                          <a:sym typeface="Arial"/>
                        </a:rPr>
                        <a:t>0.7119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cs typeface="Arial"/>
                          <a:sym typeface="Arial"/>
                        </a:rPr>
                        <a:t>0.9971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026959"/>
                  </a:ext>
                </a:extLst>
              </a:tr>
              <a:tr h="345263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MLPC</a:t>
                      </a:r>
                      <a:endParaRPr sz="14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noProof="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Accuracy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cs typeface="Arial"/>
                          <a:sym typeface="Arial"/>
                        </a:rPr>
                        <a:t>0.7161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cs typeface="Arial"/>
                          <a:sym typeface="Arial"/>
                        </a:rPr>
                        <a:t>0.6392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cs typeface="Arial"/>
                          <a:sym typeface="Arial"/>
                        </a:rPr>
                        <a:t>0.4743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cs typeface="Arial"/>
                          <a:sym typeface="Arial"/>
                        </a:rPr>
                        <a:t>0.2386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272675"/>
                  </a:ext>
                </a:extLst>
              </a:tr>
              <a:tr h="345263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Precision</a:t>
                      </a:r>
                      <a:endParaRPr sz="14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cs typeface="Arial"/>
                          <a:sym typeface="Arial"/>
                        </a:rPr>
                        <a:t>0.6972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cs typeface="Arial"/>
                          <a:sym typeface="Arial"/>
                        </a:rPr>
                        <a:t>0.6723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cs typeface="Arial"/>
                          <a:sym typeface="Arial"/>
                        </a:rPr>
                        <a:t>0.7472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cs typeface="Arial"/>
                          <a:sym typeface="Arial"/>
                        </a:rPr>
                        <a:t>0.9971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265878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2BE7727A-81AC-D406-EF5B-B4C4E0B254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65"/>
          <a:stretch/>
        </p:blipFill>
        <p:spPr bwMode="auto">
          <a:xfrm>
            <a:off x="5416736" y="889664"/>
            <a:ext cx="2774950" cy="21412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09005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44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(Standard </a:t>
            </a:r>
            <a:r>
              <a:rPr lang="en" err="1"/>
              <a:t>Algorithmen</a:t>
            </a:r>
            <a:r>
              <a:rPr lang="en"/>
              <a:t>)</a:t>
            </a:r>
            <a:endParaRPr/>
          </a:p>
        </p:txBody>
      </p:sp>
      <p:cxnSp>
        <p:nvCxnSpPr>
          <p:cNvPr id="1159" name="Google Shape;1159;p44"/>
          <p:cNvCxnSpPr/>
          <p:nvPr/>
        </p:nvCxnSpPr>
        <p:spPr>
          <a:xfrm rot="10800000">
            <a:off x="3356966" y="1215267"/>
            <a:ext cx="0" cy="3564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0" name="Google Shape;1160;p44"/>
          <p:cNvCxnSpPr/>
          <p:nvPr/>
        </p:nvCxnSpPr>
        <p:spPr>
          <a:xfrm>
            <a:off x="1233291" y="2997417"/>
            <a:ext cx="4159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4B79B5-611E-7C74-61EB-E96A942CB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650" y="1321500"/>
            <a:ext cx="1975670" cy="156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2DDD479-9EF5-5128-4E57-E53C6873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612" y="1321500"/>
            <a:ext cx="1970382" cy="158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F31146D-A2C7-AC92-8B82-28FCC1BB2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913" y="3075157"/>
            <a:ext cx="1973406" cy="154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8DC99AC-150C-DD5F-684E-9E1AA2920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605" y="3075157"/>
            <a:ext cx="1947388" cy="152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Google Shape;917;p38">
            <a:extLst>
              <a:ext uri="{FF2B5EF4-FFF2-40B4-BE49-F238E27FC236}">
                <a16:creationId xmlns:a16="http://schemas.microsoft.com/office/drawing/2014/main" id="{B2525261-89E6-96F3-4F81-D410A5A80B61}"/>
              </a:ext>
            </a:extLst>
          </p:cNvPr>
          <p:cNvSpPr txBox="1">
            <a:spLocks/>
          </p:cNvSpPr>
          <p:nvPr/>
        </p:nvSpPr>
        <p:spPr>
          <a:xfrm>
            <a:off x="5664425" y="1890755"/>
            <a:ext cx="2808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l">
              <a:buClr>
                <a:schemeClr val="lt2"/>
              </a:buClr>
              <a:buSzPts val="2400"/>
            </a:pPr>
            <a:r>
              <a:rPr lang="de-DE" sz="2400">
                <a:solidFill>
                  <a:schemeClr val="lt2"/>
                </a:solidFill>
              </a:rPr>
              <a:t>Wechselhafte Ergebnisse!</a:t>
            </a:r>
          </a:p>
        </p:txBody>
      </p:sp>
      <p:sp>
        <p:nvSpPr>
          <p:cNvPr id="57" name="Google Shape;918;p38">
            <a:extLst>
              <a:ext uri="{FF2B5EF4-FFF2-40B4-BE49-F238E27FC236}">
                <a16:creationId xmlns:a16="http://schemas.microsoft.com/office/drawing/2014/main" id="{AF791DDA-DD7F-4276-67EB-45D5B90BDF45}"/>
              </a:ext>
            </a:extLst>
          </p:cNvPr>
          <p:cNvSpPr txBox="1">
            <a:spLocks/>
          </p:cNvSpPr>
          <p:nvPr/>
        </p:nvSpPr>
        <p:spPr>
          <a:xfrm>
            <a:off x="5664425" y="2716831"/>
            <a:ext cx="2808000" cy="158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ig Shoulders Text Light"/>
              <a:buNone/>
              <a:defRPr sz="16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ig Shoulders Text Light"/>
              <a:buNone/>
              <a:defRPr sz="1000" b="0" i="0" u="none" strike="noStrike" cap="none">
                <a:solidFill>
                  <a:srgbClr val="000000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ig Shoulders Text Light"/>
              <a:buNone/>
              <a:defRPr sz="1000" b="0" i="0" u="none" strike="noStrike" cap="none">
                <a:solidFill>
                  <a:srgbClr val="000000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ig Shoulders Text Light"/>
              <a:buNone/>
              <a:defRPr sz="1000" b="0" i="0" u="none" strike="noStrike" cap="none">
                <a:solidFill>
                  <a:srgbClr val="000000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ig Shoulders Text Light"/>
              <a:buNone/>
              <a:defRPr sz="1000" b="0" i="0" u="none" strike="noStrike" cap="none">
                <a:solidFill>
                  <a:srgbClr val="000000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ig Shoulders Text Light"/>
              <a:buNone/>
              <a:defRPr sz="1000" b="0" i="0" u="none" strike="noStrike" cap="none">
                <a:solidFill>
                  <a:srgbClr val="000000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ig Shoulders Text Light"/>
              <a:buNone/>
              <a:defRPr sz="1000" b="0" i="0" u="none" strike="noStrike" cap="none">
                <a:solidFill>
                  <a:srgbClr val="000000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ig Shoulders Text Light"/>
              <a:buNone/>
              <a:defRPr sz="1000" b="0" i="0" u="none" strike="noStrike" cap="none">
                <a:solidFill>
                  <a:srgbClr val="000000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ig Shoulders Text Light"/>
              <a:buNone/>
              <a:defRPr sz="1000" b="0" i="0" u="none" strike="noStrike" cap="none">
                <a:solidFill>
                  <a:srgbClr val="000000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de-DE"/>
              <a:t>Wie in den Schaubildern zu sehen ist, können die Standard-Algorithmen aus </a:t>
            </a:r>
            <a:r>
              <a:rPr lang="de-DE" err="1"/>
              <a:t>SciKit-learn</a:t>
            </a:r>
            <a:r>
              <a:rPr lang="de-DE"/>
              <a:t> die RUL je nach Algorithmus nicht zuverlässig vorhersagen. Das könnte an den vielen Attributen liegen die es zu berücksichtigen galt.</a:t>
            </a:r>
          </a:p>
        </p:txBody>
      </p:sp>
    </p:spTree>
    <p:extLst>
      <p:ext uri="{BB962C8B-B14F-4D97-AF65-F5344CB8AC3E}">
        <p14:creationId xmlns:p14="http://schemas.microsoft.com/office/powerpoint/2010/main" val="289034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3"/>
          <p:cNvSpPr txBox="1">
            <a:spLocks noGrp="1"/>
          </p:cNvSpPr>
          <p:nvPr>
            <p:ph type="title"/>
          </p:nvPr>
        </p:nvSpPr>
        <p:spPr>
          <a:xfrm>
            <a:off x="5894575" y="2050675"/>
            <a:ext cx="2460000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Einleitung</a:t>
            </a:r>
            <a:endParaRPr/>
          </a:p>
        </p:txBody>
      </p:sp>
      <p:sp>
        <p:nvSpPr>
          <p:cNvPr id="792" name="Google Shape;792;p33"/>
          <p:cNvSpPr txBox="1">
            <a:spLocks noGrp="1"/>
          </p:cNvSpPr>
          <p:nvPr>
            <p:ph type="title" idx="2"/>
          </p:nvPr>
        </p:nvSpPr>
        <p:spPr>
          <a:xfrm>
            <a:off x="520888" y="1877300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93" name="Google Shape;793;p33"/>
          <p:cNvSpPr txBox="1">
            <a:spLocks noGrp="1"/>
          </p:cNvSpPr>
          <p:nvPr>
            <p:ph type="subTitle" idx="1"/>
          </p:nvPr>
        </p:nvSpPr>
        <p:spPr>
          <a:xfrm>
            <a:off x="5894575" y="3143300"/>
            <a:ext cx="2321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</a:t>
            </a:r>
            <a:r>
              <a:rPr lang="en" err="1"/>
              <a:t>Problemstellung</a:t>
            </a:r>
            <a:r>
              <a:rPr lang="en"/>
              <a:t> und der </a:t>
            </a:r>
            <a:r>
              <a:rPr lang="en" err="1"/>
              <a:t>Lösungsansatz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44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(Deep Learning)</a:t>
            </a:r>
            <a:endParaRPr/>
          </a:p>
        </p:txBody>
      </p:sp>
      <p:sp>
        <p:nvSpPr>
          <p:cNvPr id="56" name="Google Shape;917;p38">
            <a:extLst>
              <a:ext uri="{FF2B5EF4-FFF2-40B4-BE49-F238E27FC236}">
                <a16:creationId xmlns:a16="http://schemas.microsoft.com/office/drawing/2014/main" id="{B2525261-89E6-96F3-4F81-D410A5A80B61}"/>
              </a:ext>
            </a:extLst>
          </p:cNvPr>
          <p:cNvSpPr txBox="1">
            <a:spLocks/>
          </p:cNvSpPr>
          <p:nvPr/>
        </p:nvSpPr>
        <p:spPr>
          <a:xfrm>
            <a:off x="5664425" y="1890755"/>
            <a:ext cx="2808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l">
              <a:buClr>
                <a:schemeClr val="lt2"/>
              </a:buClr>
              <a:buSzPts val="2400"/>
            </a:pPr>
            <a:r>
              <a:rPr lang="de-DE" sz="2400">
                <a:solidFill>
                  <a:schemeClr val="lt2"/>
                </a:solidFill>
              </a:rPr>
              <a:t>Schon besser!</a:t>
            </a:r>
          </a:p>
        </p:txBody>
      </p:sp>
      <p:sp>
        <p:nvSpPr>
          <p:cNvPr id="57" name="Google Shape;918;p38">
            <a:extLst>
              <a:ext uri="{FF2B5EF4-FFF2-40B4-BE49-F238E27FC236}">
                <a16:creationId xmlns:a16="http://schemas.microsoft.com/office/drawing/2014/main" id="{AF791DDA-DD7F-4276-67EB-45D5B90BDF45}"/>
              </a:ext>
            </a:extLst>
          </p:cNvPr>
          <p:cNvSpPr txBox="1">
            <a:spLocks/>
          </p:cNvSpPr>
          <p:nvPr/>
        </p:nvSpPr>
        <p:spPr>
          <a:xfrm>
            <a:off x="5664425" y="2716831"/>
            <a:ext cx="2808000" cy="158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ig Shoulders Text Light"/>
              <a:buNone/>
              <a:defRPr sz="16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ig Shoulders Text Light"/>
              <a:buNone/>
              <a:defRPr sz="1000" b="0" i="0" u="none" strike="noStrike" cap="none">
                <a:solidFill>
                  <a:srgbClr val="000000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ig Shoulders Text Light"/>
              <a:buNone/>
              <a:defRPr sz="1000" b="0" i="0" u="none" strike="noStrike" cap="none">
                <a:solidFill>
                  <a:srgbClr val="000000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ig Shoulders Text Light"/>
              <a:buNone/>
              <a:defRPr sz="1000" b="0" i="0" u="none" strike="noStrike" cap="none">
                <a:solidFill>
                  <a:srgbClr val="000000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ig Shoulders Text Light"/>
              <a:buNone/>
              <a:defRPr sz="1000" b="0" i="0" u="none" strike="noStrike" cap="none">
                <a:solidFill>
                  <a:srgbClr val="000000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ig Shoulders Text Light"/>
              <a:buNone/>
              <a:defRPr sz="1000" b="0" i="0" u="none" strike="noStrike" cap="none">
                <a:solidFill>
                  <a:srgbClr val="000000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ig Shoulders Text Light"/>
              <a:buNone/>
              <a:defRPr sz="1000" b="0" i="0" u="none" strike="noStrike" cap="none">
                <a:solidFill>
                  <a:srgbClr val="000000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ig Shoulders Text Light"/>
              <a:buNone/>
              <a:defRPr sz="1000" b="0" i="0" u="none" strike="noStrike" cap="none">
                <a:solidFill>
                  <a:srgbClr val="000000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ig Shoulders Text Light"/>
              <a:buNone/>
              <a:defRPr sz="1000" b="0" i="0" u="none" strike="noStrike" cap="none">
                <a:solidFill>
                  <a:srgbClr val="000000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de-DE"/>
              <a:t>Der R</a:t>
            </a:r>
            <a:r>
              <a:rPr lang="de-DE" baseline="30000"/>
              <a:t>2</a:t>
            </a:r>
            <a:r>
              <a:rPr lang="de-DE"/>
              <a:t>-Score liegt bei 64% und der mittlere absolute Fehler bei 0,6 Stunden beim Feed Forward </a:t>
            </a:r>
            <a:r>
              <a:rPr lang="de-DE" err="1"/>
              <a:t>Neural</a:t>
            </a:r>
            <a:r>
              <a:rPr lang="de-DE"/>
              <a:t> Net.</a:t>
            </a:r>
          </a:p>
          <a:p>
            <a:pPr marL="0" indent="0" algn="l">
              <a:spcAft>
                <a:spcPts val="1600"/>
              </a:spcAft>
            </a:pPr>
            <a:r>
              <a:rPr lang="de-DE"/>
              <a:t>Das mit Auto-Keras getunte Modell weist als einziges keine negative RUL-Werte auf.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C9B00AF-EA0B-D5A0-00B0-551CB388C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71" y="993043"/>
            <a:ext cx="2392408" cy="18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D788AA9-D6E6-4930-28BC-959E0A555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493" y="993043"/>
            <a:ext cx="2482927" cy="188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848B7F2-D223-497A-F4BE-F7051E62B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541" y="3263462"/>
            <a:ext cx="2392407" cy="188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917;p38">
            <a:extLst>
              <a:ext uri="{FF2B5EF4-FFF2-40B4-BE49-F238E27FC236}">
                <a16:creationId xmlns:a16="http://schemas.microsoft.com/office/drawing/2014/main" id="{EE6CDD98-CC6E-E7C8-6423-61C20FC4DB70}"/>
              </a:ext>
            </a:extLst>
          </p:cNvPr>
          <p:cNvSpPr txBox="1">
            <a:spLocks/>
          </p:cNvSpPr>
          <p:nvPr/>
        </p:nvSpPr>
        <p:spPr>
          <a:xfrm rot="5400000">
            <a:off x="-958130" y="1808360"/>
            <a:ext cx="2165663" cy="24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>
              <a:buClr>
                <a:schemeClr val="lt2"/>
              </a:buClr>
              <a:buSzPts val="2400"/>
            </a:pPr>
            <a:r>
              <a:rPr lang="de-DE" sz="1400">
                <a:solidFill>
                  <a:schemeClr val="lt2"/>
                </a:solidFill>
              </a:rPr>
              <a:t>Feed Forward </a:t>
            </a:r>
            <a:r>
              <a:rPr lang="de-DE" sz="1400" err="1">
                <a:solidFill>
                  <a:schemeClr val="lt2"/>
                </a:solidFill>
              </a:rPr>
              <a:t>Neural</a:t>
            </a:r>
            <a:r>
              <a:rPr lang="de-DE" sz="1400">
                <a:solidFill>
                  <a:schemeClr val="lt2"/>
                </a:solidFill>
              </a:rPr>
              <a:t> Net</a:t>
            </a:r>
          </a:p>
        </p:txBody>
      </p:sp>
      <p:sp>
        <p:nvSpPr>
          <p:cNvPr id="15" name="Google Shape;917;p38">
            <a:extLst>
              <a:ext uri="{FF2B5EF4-FFF2-40B4-BE49-F238E27FC236}">
                <a16:creationId xmlns:a16="http://schemas.microsoft.com/office/drawing/2014/main" id="{C92B6180-CF87-54FB-DA42-49CC890143DF}"/>
              </a:ext>
            </a:extLst>
          </p:cNvPr>
          <p:cNvSpPr txBox="1">
            <a:spLocks/>
          </p:cNvSpPr>
          <p:nvPr/>
        </p:nvSpPr>
        <p:spPr>
          <a:xfrm rot="5400000">
            <a:off x="1692704" y="1800106"/>
            <a:ext cx="2165663" cy="26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>
              <a:buClr>
                <a:schemeClr val="lt2"/>
              </a:buClr>
              <a:buSzPts val="2400"/>
            </a:pPr>
            <a:r>
              <a:rPr lang="de-DE" sz="1400">
                <a:solidFill>
                  <a:schemeClr val="lt2"/>
                </a:solidFill>
              </a:rPr>
              <a:t>LSTM</a:t>
            </a:r>
          </a:p>
        </p:txBody>
      </p:sp>
      <p:sp>
        <p:nvSpPr>
          <p:cNvPr id="16" name="Google Shape;917;p38">
            <a:extLst>
              <a:ext uri="{FF2B5EF4-FFF2-40B4-BE49-F238E27FC236}">
                <a16:creationId xmlns:a16="http://schemas.microsoft.com/office/drawing/2014/main" id="{2DAF313B-0E94-D3C4-D602-5EF8E35FBB42}"/>
              </a:ext>
            </a:extLst>
          </p:cNvPr>
          <p:cNvSpPr txBox="1">
            <a:spLocks/>
          </p:cNvSpPr>
          <p:nvPr/>
        </p:nvSpPr>
        <p:spPr>
          <a:xfrm rot="5400000">
            <a:off x="564006" y="4078777"/>
            <a:ext cx="2165663" cy="24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>
              <a:buClr>
                <a:schemeClr val="lt2"/>
              </a:buClr>
              <a:buSzPts val="2400"/>
            </a:pPr>
            <a:r>
              <a:rPr lang="de-DE" sz="1400">
                <a:solidFill>
                  <a:schemeClr val="lt2"/>
                </a:solidFill>
              </a:rPr>
              <a:t>FFN Auto-Keras</a:t>
            </a:r>
          </a:p>
        </p:txBody>
      </p:sp>
    </p:spTree>
    <p:extLst>
      <p:ext uri="{BB962C8B-B14F-4D97-AF65-F5344CB8AC3E}">
        <p14:creationId xmlns:p14="http://schemas.microsoft.com/office/powerpoint/2010/main" val="2771678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58;p42">
            <a:extLst>
              <a:ext uri="{FF2B5EF4-FFF2-40B4-BE49-F238E27FC236}">
                <a16:creationId xmlns:a16="http://schemas.microsoft.com/office/drawing/2014/main" id="{41B8BD51-EE75-7B26-B241-3C84C65B1A63}"/>
              </a:ext>
            </a:extLst>
          </p:cNvPr>
          <p:cNvSpPr txBox="1">
            <a:spLocks/>
          </p:cNvSpPr>
          <p:nvPr/>
        </p:nvSpPr>
        <p:spPr>
          <a:xfrm>
            <a:off x="692400" y="380205"/>
            <a:ext cx="7759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 SemiBold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pPr>
              <a:buClr>
                <a:schemeClr val="lt2"/>
              </a:buClr>
              <a:buSzPts val="2800"/>
            </a:pPr>
            <a:r>
              <a:rPr lang="de-DE" sz="2800">
                <a:solidFill>
                  <a:schemeClr val="lt2"/>
                </a:solidFill>
              </a:rPr>
              <a:t>Regressionsergebnisse</a:t>
            </a:r>
          </a:p>
        </p:txBody>
      </p:sp>
      <p:graphicFrame>
        <p:nvGraphicFramePr>
          <p:cNvPr id="23" name="Google Shape;993;p41">
            <a:extLst>
              <a:ext uri="{FF2B5EF4-FFF2-40B4-BE49-F238E27FC236}">
                <a16:creationId xmlns:a16="http://schemas.microsoft.com/office/drawing/2014/main" id="{0E56D54F-2D98-3095-82E7-789B7CD7A3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223731"/>
              </p:ext>
            </p:extLst>
          </p:nvPr>
        </p:nvGraphicFramePr>
        <p:xfrm>
          <a:off x="2447714" y="881332"/>
          <a:ext cx="6401410" cy="4097078"/>
        </p:xfrm>
        <a:graphic>
          <a:graphicData uri="http://schemas.openxmlformats.org/drawingml/2006/table">
            <a:tbl>
              <a:tblPr>
                <a:noFill/>
                <a:tableStyleId>{C2D09D79-0358-48D5-B3AA-1740CD5D8CEB}</a:tableStyleId>
              </a:tblPr>
              <a:tblGrid>
                <a:gridCol w="739239">
                  <a:extLst>
                    <a:ext uri="{9D8B030D-6E8A-4147-A177-3AD203B41FA5}">
                      <a16:colId xmlns:a16="http://schemas.microsoft.com/office/drawing/2014/main" val="2231454966"/>
                    </a:ext>
                  </a:extLst>
                </a:gridCol>
                <a:gridCol w="83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8179">
                  <a:extLst>
                    <a:ext uri="{9D8B030D-6E8A-4147-A177-3AD203B41FA5}">
                      <a16:colId xmlns:a16="http://schemas.microsoft.com/office/drawing/2014/main" val="390019997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291025978"/>
                    </a:ext>
                  </a:extLst>
                </a:gridCol>
                <a:gridCol w="1111469">
                  <a:extLst>
                    <a:ext uri="{9D8B030D-6E8A-4147-A177-3AD203B41FA5}">
                      <a16:colId xmlns:a16="http://schemas.microsoft.com/office/drawing/2014/main" val="1362893075"/>
                    </a:ext>
                  </a:extLst>
                </a:gridCol>
              </a:tblGrid>
              <a:tr h="5311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chemeClr val="lt1"/>
                        </a:solidFill>
                        <a:latin typeface="Blinker SemiBold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chemeClr val="lt1"/>
                        </a:solidFill>
                        <a:latin typeface="Blinker SemiBold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Blinker SemiBold"/>
                          <a:ea typeface="Blinker SemiBold"/>
                          <a:cs typeface="Blinker SemiBold"/>
                          <a:sym typeface="Blinker SemiBold"/>
                        </a:rPr>
                        <a:t>Alle Conditions</a:t>
                      </a:r>
                      <a:endParaRPr sz="14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 err="1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Condition</a:t>
                      </a: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 1</a:t>
                      </a:r>
                      <a:endParaRPr sz="1400" b="0" i="0" u="none" strike="noStrike" cap="none">
                        <a:solidFill>
                          <a:schemeClr val="lt1"/>
                        </a:solidFill>
                        <a:latin typeface="Blinker SemiBold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 err="1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Condition</a:t>
                      </a: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 2</a:t>
                      </a:r>
                      <a:endParaRPr sz="1400" b="0" i="0" u="none" strike="noStrike" cap="none">
                        <a:solidFill>
                          <a:schemeClr val="lt1"/>
                        </a:solidFill>
                        <a:latin typeface="Blinker SemiBold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 err="1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Condition</a:t>
                      </a: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 3</a:t>
                      </a:r>
                      <a:endParaRPr sz="1400" b="0" i="0" u="none" strike="noStrike" cap="none">
                        <a:solidFill>
                          <a:schemeClr val="lt1"/>
                        </a:solidFill>
                        <a:latin typeface="Blinker SemiBold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63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Random Forest</a:t>
                      </a:r>
                      <a:endParaRPr sz="14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4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R</a:t>
                      </a:r>
                      <a:r>
                        <a:rPr lang="de-DE" sz="1400" baseline="300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2</a:t>
                      </a:r>
                    </a:p>
                  </a:txBody>
                  <a:tcPr marL="91425" marR="91425" marT="91425" marB="91425" anchor="b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-0.1988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-0.1159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-27.0467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-23.6522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263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600" baseline="300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Max Error [h]</a:t>
                      </a:r>
                    </a:p>
                  </a:txBody>
                  <a:tcPr marL="91425" marR="91425" marT="91425" marB="91425" anchor="b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4.7482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3.4717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2.7983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4.3374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026959"/>
                  </a:ext>
                </a:extLst>
              </a:tr>
              <a:tr h="345263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600" baseline="300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RSME [h]</a:t>
                      </a:r>
                    </a:p>
                  </a:txBody>
                  <a:tcPr marL="91425" marR="91425" marT="91425" marB="91425" anchor="b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1.8305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1.4831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1.1699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1.4014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5216656"/>
                  </a:ext>
                </a:extLst>
              </a:tr>
              <a:tr h="345263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FFN</a:t>
                      </a:r>
                      <a:endParaRPr sz="14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4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R</a:t>
                      </a:r>
                      <a:r>
                        <a:rPr lang="de-DE" sz="1400" baseline="300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2</a:t>
                      </a:r>
                    </a:p>
                  </a:txBody>
                  <a:tcPr marL="91425" marR="91425" marT="91425" marB="91425" anchor="b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-0.0843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-1.2389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-11.9606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-21.9480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272675"/>
                  </a:ext>
                </a:extLst>
              </a:tr>
              <a:tr h="345263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600" baseline="300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Max Error [h]</a:t>
                      </a:r>
                    </a:p>
                  </a:txBody>
                  <a:tcPr marL="91425" marR="91425" marT="91425" marB="91425" anchor="b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5.7280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4.8457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3.9783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6.6699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265878"/>
                  </a:ext>
                </a:extLst>
              </a:tr>
              <a:tr h="345263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600" baseline="300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RSME [h]</a:t>
                      </a:r>
                    </a:p>
                  </a:txBody>
                  <a:tcPr marL="91425" marR="91425" marT="91425" marB="91425" anchor="b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1.7409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2.0706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1.4533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1.3522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68436"/>
                  </a:ext>
                </a:extLst>
              </a:tr>
              <a:tr h="345263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LSTM</a:t>
                      </a:r>
                      <a:endParaRPr sz="14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4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R</a:t>
                      </a:r>
                      <a:r>
                        <a:rPr lang="de-DE" sz="1400" baseline="300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2</a:t>
                      </a:r>
                    </a:p>
                  </a:txBody>
                  <a:tcPr marL="91425" marR="91425" marT="91425" marB="91425" anchor="b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-0.1896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-0.8566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-54.1800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-26.6734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971273"/>
                  </a:ext>
                </a:extLst>
              </a:tr>
              <a:tr h="345263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baseline="300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Max Error [h]</a:t>
                      </a:r>
                      <a:endParaRPr sz="1600" baseline="300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b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5.6395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5.4280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5.7300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5.9445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671415"/>
                  </a:ext>
                </a:extLst>
              </a:tr>
              <a:tr h="345263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baseline="30000">
                          <a:solidFill>
                            <a:schemeClr val="lt1"/>
                          </a:solidFill>
                          <a:latin typeface="Big Shoulders Text"/>
                          <a:ea typeface="Big Shoulders Text"/>
                          <a:cs typeface="Big Shoulders Text"/>
                          <a:sym typeface="Big Shoulders Text"/>
                        </a:rPr>
                        <a:t>RSME [h]</a:t>
                      </a:r>
                      <a:endParaRPr sz="1600" baseline="30000">
                        <a:solidFill>
                          <a:schemeClr val="lt1"/>
                        </a:solidFill>
                        <a:latin typeface="Big Shoulders Text"/>
                        <a:ea typeface="Big Shoulders Text"/>
                        <a:cs typeface="Big Shoulders Text"/>
                        <a:sym typeface="Big Shoulders Text"/>
                      </a:endParaRPr>
                    </a:p>
                  </a:txBody>
                  <a:tcPr marL="91425" marR="91425" marT="91425" marB="91425" anchor="b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1.8234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1.9960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1.5254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cap="none">
                          <a:solidFill>
                            <a:schemeClr val="lt1"/>
                          </a:solidFill>
                          <a:latin typeface="Blinker SemiBold"/>
                          <a:sym typeface="Arial"/>
                        </a:rPr>
                        <a:t>1.4848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7971010"/>
                  </a:ext>
                </a:extLst>
              </a:tr>
            </a:tbl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42727A16-82CC-1E2A-66A3-CAC0C7033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70" y="158325"/>
            <a:ext cx="1970382" cy="158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182D7C9-2E2F-9131-D4FD-25265D8FD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70" y="1853111"/>
            <a:ext cx="1970382" cy="154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8647661-8890-3028-7B55-42A481CE2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69" y="3551610"/>
            <a:ext cx="1970381" cy="149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917;p38">
            <a:extLst>
              <a:ext uri="{FF2B5EF4-FFF2-40B4-BE49-F238E27FC236}">
                <a16:creationId xmlns:a16="http://schemas.microsoft.com/office/drawing/2014/main" id="{55BBEAC9-59D7-3A57-53D9-C0DAB2DF83B4}"/>
              </a:ext>
            </a:extLst>
          </p:cNvPr>
          <p:cNvSpPr txBox="1">
            <a:spLocks/>
          </p:cNvSpPr>
          <p:nvPr/>
        </p:nvSpPr>
        <p:spPr>
          <a:xfrm rot="5400000">
            <a:off x="-192776" y="2487689"/>
            <a:ext cx="634958" cy="24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>
              <a:buClr>
                <a:schemeClr val="lt2"/>
              </a:buClr>
              <a:buSzPts val="2400"/>
            </a:pPr>
            <a:r>
              <a:rPr lang="de-DE" sz="1400">
                <a:solidFill>
                  <a:schemeClr val="lt2"/>
                </a:solidFill>
              </a:rPr>
              <a:t>FFN</a:t>
            </a:r>
          </a:p>
        </p:txBody>
      </p:sp>
      <p:sp>
        <p:nvSpPr>
          <p:cNvPr id="10" name="Google Shape;917;p38">
            <a:extLst>
              <a:ext uri="{FF2B5EF4-FFF2-40B4-BE49-F238E27FC236}">
                <a16:creationId xmlns:a16="http://schemas.microsoft.com/office/drawing/2014/main" id="{D3E9F205-FDCD-2A5A-FB38-1BEB9F401402}"/>
              </a:ext>
            </a:extLst>
          </p:cNvPr>
          <p:cNvSpPr txBox="1">
            <a:spLocks/>
          </p:cNvSpPr>
          <p:nvPr/>
        </p:nvSpPr>
        <p:spPr>
          <a:xfrm rot="5400000">
            <a:off x="-331870" y="4178879"/>
            <a:ext cx="896640" cy="26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>
              <a:buClr>
                <a:schemeClr val="lt2"/>
              </a:buClr>
              <a:buSzPts val="2400"/>
            </a:pPr>
            <a:r>
              <a:rPr lang="de-DE" sz="1400">
                <a:solidFill>
                  <a:schemeClr val="lt2"/>
                </a:solidFill>
              </a:rPr>
              <a:t>LSTM</a:t>
            </a:r>
          </a:p>
        </p:txBody>
      </p:sp>
      <p:sp>
        <p:nvSpPr>
          <p:cNvPr id="11" name="Google Shape;917;p38">
            <a:extLst>
              <a:ext uri="{FF2B5EF4-FFF2-40B4-BE49-F238E27FC236}">
                <a16:creationId xmlns:a16="http://schemas.microsoft.com/office/drawing/2014/main" id="{70434EAA-C528-B4F5-05C0-C0B7770570FF}"/>
              </a:ext>
            </a:extLst>
          </p:cNvPr>
          <p:cNvSpPr txBox="1">
            <a:spLocks/>
          </p:cNvSpPr>
          <p:nvPr/>
        </p:nvSpPr>
        <p:spPr>
          <a:xfrm rot="5400000">
            <a:off x="-591823" y="816646"/>
            <a:ext cx="1444047" cy="26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>
              <a:buClr>
                <a:schemeClr val="lt2"/>
              </a:buClr>
              <a:buSzPts val="2400"/>
            </a:pPr>
            <a:r>
              <a:rPr lang="de-DE" sz="1400">
                <a:solidFill>
                  <a:schemeClr val="lt2"/>
                </a:solidFill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2516052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8"/>
          <p:cNvSpPr txBox="1">
            <a:spLocks noGrp="1"/>
          </p:cNvSpPr>
          <p:nvPr>
            <p:ph type="title"/>
          </p:nvPr>
        </p:nvSpPr>
        <p:spPr>
          <a:xfrm>
            <a:off x="5372250" y="1543913"/>
            <a:ext cx="2808000" cy="7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Fazit</a:t>
            </a:r>
            <a:endParaRPr/>
          </a:p>
        </p:txBody>
      </p:sp>
      <p:sp>
        <p:nvSpPr>
          <p:cNvPr id="918" name="Google Shape;918;p38"/>
          <p:cNvSpPr txBox="1">
            <a:spLocks noGrp="1"/>
          </p:cNvSpPr>
          <p:nvPr>
            <p:ph type="body" idx="1"/>
          </p:nvPr>
        </p:nvSpPr>
        <p:spPr>
          <a:xfrm>
            <a:off x="5372250" y="2238371"/>
            <a:ext cx="2808000" cy="236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Die Performance der Modelle unterscheidet sich je nach Bearing. Über alle Bearings hinweg schneidet der Random Forest gleich gut wie die ausprobierten Deep-Learning-Ansätze ab.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Ein Problem besteht jedoch in der Generalisierung der Algorithmen für alle Bearings.</a:t>
            </a:r>
            <a:endParaRPr/>
          </a:p>
        </p:txBody>
      </p:sp>
      <p:pic>
        <p:nvPicPr>
          <p:cNvPr id="919" name="Google Shape;919;p38"/>
          <p:cNvPicPr preferRelativeResize="0"/>
          <p:nvPr/>
        </p:nvPicPr>
        <p:blipFill rotWithShape="1">
          <a:blip r:embed="rId3">
            <a:alphaModFix/>
          </a:blip>
          <a:srcRect l="21597" r="21597"/>
          <a:stretch/>
        </p:blipFill>
        <p:spPr>
          <a:xfrm>
            <a:off x="968304" y="671750"/>
            <a:ext cx="4155900" cy="40644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5">
                <a:alpha val="9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2177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49"/>
          <p:cNvSpPr txBox="1">
            <a:spLocks noGrp="1"/>
          </p:cNvSpPr>
          <p:nvPr>
            <p:ph type="title" idx="16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Verbesserungsvorschläge</a:t>
            </a:r>
            <a:r>
              <a:rPr lang="en"/>
              <a:t> / </a:t>
            </a:r>
            <a:r>
              <a:rPr lang="en" err="1"/>
              <a:t>Ausblick</a:t>
            </a:r>
            <a:endParaRPr/>
          </a:p>
        </p:txBody>
      </p:sp>
      <p:sp>
        <p:nvSpPr>
          <p:cNvPr id="2804" name="Google Shape;2804;p49"/>
          <p:cNvSpPr txBox="1">
            <a:spLocks noGrp="1"/>
          </p:cNvSpPr>
          <p:nvPr>
            <p:ph type="title"/>
          </p:nvPr>
        </p:nvSpPr>
        <p:spPr>
          <a:xfrm>
            <a:off x="1272605" y="2199717"/>
            <a:ext cx="1659300" cy="4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Die </a:t>
            </a:r>
            <a:r>
              <a:rPr lang="en" sz="1200" err="1"/>
              <a:t>Modelle</a:t>
            </a:r>
            <a:r>
              <a:rPr lang="en" sz="1200"/>
              <a:t> </a:t>
            </a:r>
            <a:r>
              <a:rPr lang="en" sz="1200" err="1"/>
              <a:t>sollten</a:t>
            </a:r>
            <a:r>
              <a:rPr lang="en" sz="1200"/>
              <a:t> </a:t>
            </a:r>
            <a:r>
              <a:rPr lang="en" sz="1200" err="1"/>
              <a:t>mehrfach</a:t>
            </a:r>
            <a:r>
              <a:rPr lang="en" sz="1200"/>
              <a:t> </a:t>
            </a:r>
            <a:r>
              <a:rPr lang="en" sz="1200" err="1"/>
              <a:t>trainiert</a:t>
            </a:r>
            <a:r>
              <a:rPr lang="en" sz="1200"/>
              <a:t> </a:t>
            </a:r>
            <a:r>
              <a:rPr lang="en" sz="1200" err="1"/>
              <a:t>werden</a:t>
            </a:r>
            <a:endParaRPr sz="1200"/>
          </a:p>
        </p:txBody>
      </p:sp>
      <p:sp>
        <p:nvSpPr>
          <p:cNvPr id="2805" name="Google Shape;2805;p49"/>
          <p:cNvSpPr txBox="1">
            <a:spLocks noGrp="1"/>
          </p:cNvSpPr>
          <p:nvPr>
            <p:ph type="title" idx="2"/>
          </p:nvPr>
        </p:nvSpPr>
        <p:spPr>
          <a:xfrm>
            <a:off x="1272605" y="1841367"/>
            <a:ext cx="16593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Training der NN</a:t>
            </a:r>
            <a:endParaRPr sz="1800"/>
          </a:p>
        </p:txBody>
      </p:sp>
      <p:sp>
        <p:nvSpPr>
          <p:cNvPr id="2806" name="Google Shape;2806;p49"/>
          <p:cNvSpPr txBox="1">
            <a:spLocks noGrp="1"/>
          </p:cNvSpPr>
          <p:nvPr>
            <p:ph type="title" idx="3"/>
          </p:nvPr>
        </p:nvSpPr>
        <p:spPr>
          <a:xfrm>
            <a:off x="3810189" y="2199717"/>
            <a:ext cx="1528200" cy="5854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err="1"/>
              <a:t>Außer</a:t>
            </a:r>
            <a:r>
              <a:rPr lang="en" sz="1200"/>
              <a:t> dem LSTM </a:t>
            </a:r>
            <a:r>
              <a:rPr lang="en" sz="1200" err="1"/>
              <a:t>wurde</a:t>
            </a:r>
            <a:r>
              <a:rPr lang="en" sz="1200"/>
              <a:t> </a:t>
            </a:r>
            <a:r>
              <a:rPr lang="en" sz="1200" err="1"/>
              <a:t>kein</a:t>
            </a:r>
            <a:r>
              <a:rPr lang="en" sz="1200"/>
              <a:t> </a:t>
            </a:r>
            <a:r>
              <a:rPr lang="en" sz="1200" err="1"/>
              <a:t>anderer</a:t>
            </a:r>
            <a:r>
              <a:rPr lang="en" sz="1200"/>
              <a:t> </a:t>
            </a:r>
            <a:r>
              <a:rPr lang="en" sz="1200" err="1"/>
              <a:t>Algorithmus</a:t>
            </a:r>
            <a:r>
              <a:rPr lang="en" sz="1200"/>
              <a:t> für </a:t>
            </a:r>
            <a:r>
              <a:rPr lang="en" sz="1200" err="1"/>
              <a:t>Zeitreihen</a:t>
            </a:r>
            <a:r>
              <a:rPr lang="en" sz="1200"/>
              <a:t> </a:t>
            </a:r>
            <a:r>
              <a:rPr lang="en" sz="1200" err="1"/>
              <a:t>untersucht</a:t>
            </a:r>
            <a:endParaRPr sz="1200"/>
          </a:p>
        </p:txBody>
      </p:sp>
      <p:sp>
        <p:nvSpPr>
          <p:cNvPr id="2807" name="Google Shape;2807;p49"/>
          <p:cNvSpPr txBox="1">
            <a:spLocks noGrp="1"/>
          </p:cNvSpPr>
          <p:nvPr>
            <p:ph type="title" idx="4"/>
          </p:nvPr>
        </p:nvSpPr>
        <p:spPr>
          <a:xfrm>
            <a:off x="3628595" y="1841367"/>
            <a:ext cx="1928459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err="1"/>
              <a:t>Mehr</a:t>
            </a:r>
            <a:r>
              <a:rPr lang="en" sz="1800"/>
              <a:t> </a:t>
            </a:r>
            <a:r>
              <a:rPr lang="en" sz="1800" err="1"/>
              <a:t>Algorithmen</a:t>
            </a:r>
            <a:endParaRPr sz="1800"/>
          </a:p>
        </p:txBody>
      </p:sp>
      <p:sp>
        <p:nvSpPr>
          <p:cNvPr id="2808" name="Google Shape;2808;p49"/>
          <p:cNvSpPr txBox="1">
            <a:spLocks noGrp="1"/>
          </p:cNvSpPr>
          <p:nvPr>
            <p:ph type="title" idx="5"/>
          </p:nvPr>
        </p:nvSpPr>
        <p:spPr>
          <a:xfrm>
            <a:off x="6212095" y="2328923"/>
            <a:ext cx="1659300" cy="5854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 </a:t>
            </a:r>
            <a:r>
              <a:rPr lang="en" sz="1200" err="1"/>
              <a:t>sollten</a:t>
            </a:r>
            <a:r>
              <a:rPr lang="en" sz="1200"/>
              <a:t> alle 256 </a:t>
            </a:r>
            <a:r>
              <a:rPr lang="en" sz="1200" err="1"/>
              <a:t>Merkmale</a:t>
            </a:r>
            <a:r>
              <a:rPr lang="en" sz="1200"/>
              <a:t> </a:t>
            </a:r>
            <a:r>
              <a:rPr lang="en" sz="1200" err="1"/>
              <a:t>getestet</a:t>
            </a:r>
            <a:r>
              <a:rPr lang="en" sz="1200"/>
              <a:t> w</a:t>
            </a:r>
            <a:r>
              <a:rPr lang="de-DE" sz="1200"/>
              <a:t>a</a:t>
            </a:r>
            <a:r>
              <a:rPr lang="en" sz="1200" err="1"/>
              <a:t>rden</a:t>
            </a:r>
            <a:r>
              <a:rPr lang="en" sz="1200"/>
              <a:t>. Sie </a:t>
            </a:r>
            <a:r>
              <a:rPr lang="en" sz="1200" err="1"/>
              <a:t>wurden</a:t>
            </a:r>
            <a:r>
              <a:rPr lang="en" sz="1200"/>
              <a:t> in der FFT </a:t>
            </a:r>
            <a:r>
              <a:rPr lang="en" sz="1200" err="1"/>
              <a:t>gefiltert</a:t>
            </a:r>
            <a:r>
              <a:rPr lang="en" sz="1200"/>
              <a:t>.</a:t>
            </a:r>
            <a:endParaRPr sz="1200"/>
          </a:p>
        </p:txBody>
      </p:sp>
      <p:sp>
        <p:nvSpPr>
          <p:cNvPr id="2809" name="Google Shape;2809;p49"/>
          <p:cNvSpPr txBox="1">
            <a:spLocks noGrp="1"/>
          </p:cNvSpPr>
          <p:nvPr>
            <p:ph type="title" idx="6"/>
          </p:nvPr>
        </p:nvSpPr>
        <p:spPr>
          <a:xfrm>
            <a:off x="6212095" y="1896060"/>
            <a:ext cx="16593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err="1"/>
              <a:t>Merkmale</a:t>
            </a:r>
            <a:r>
              <a:rPr lang="en" sz="1800"/>
              <a:t> </a:t>
            </a:r>
            <a:r>
              <a:rPr lang="en" sz="1800" err="1"/>
              <a:t>nicht</a:t>
            </a:r>
            <a:r>
              <a:rPr lang="en" sz="1800"/>
              <a:t> </a:t>
            </a:r>
            <a:r>
              <a:rPr lang="en" sz="1800" err="1"/>
              <a:t>filtern</a:t>
            </a:r>
            <a:endParaRPr/>
          </a:p>
        </p:txBody>
      </p:sp>
      <p:sp>
        <p:nvSpPr>
          <p:cNvPr id="2810" name="Google Shape;2810;p49"/>
          <p:cNvSpPr txBox="1">
            <a:spLocks noGrp="1"/>
          </p:cNvSpPr>
          <p:nvPr>
            <p:ph type="title" idx="7"/>
          </p:nvPr>
        </p:nvSpPr>
        <p:spPr>
          <a:xfrm>
            <a:off x="1272605" y="4317801"/>
            <a:ext cx="1659300" cy="825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err="1"/>
              <a:t>Bessere</a:t>
            </a:r>
            <a:r>
              <a:rPr lang="en" sz="1200"/>
              <a:t> </a:t>
            </a:r>
            <a:r>
              <a:rPr lang="en" sz="1200" err="1"/>
              <a:t>Ergebnisse</a:t>
            </a:r>
            <a:r>
              <a:rPr lang="en" sz="1200"/>
              <a:t> der </a:t>
            </a:r>
            <a:r>
              <a:rPr lang="en" sz="1200" err="1"/>
              <a:t>Klassifizierung</a:t>
            </a:r>
            <a:r>
              <a:rPr lang="en" sz="1200"/>
              <a:t> </a:t>
            </a:r>
            <a:r>
              <a:rPr lang="en" sz="1200" err="1"/>
              <a:t>könnten</a:t>
            </a:r>
            <a:r>
              <a:rPr lang="en" sz="1200"/>
              <a:t> </a:t>
            </a:r>
            <a:r>
              <a:rPr lang="en" sz="1200" err="1"/>
              <a:t>mit</a:t>
            </a:r>
            <a:r>
              <a:rPr lang="en" sz="1200"/>
              <a:t> </a:t>
            </a:r>
            <a:r>
              <a:rPr lang="en" sz="1200" err="1"/>
              <a:t>jeweils</a:t>
            </a:r>
            <a:r>
              <a:rPr lang="en" sz="1200"/>
              <a:t> </a:t>
            </a:r>
            <a:r>
              <a:rPr lang="en" sz="1200" err="1"/>
              <a:t>einem</a:t>
            </a:r>
            <a:r>
              <a:rPr lang="en" sz="1200"/>
              <a:t> Modell für </a:t>
            </a:r>
            <a:r>
              <a:rPr lang="en" sz="1200" err="1"/>
              <a:t>jede</a:t>
            </a:r>
            <a:r>
              <a:rPr lang="en" sz="1200"/>
              <a:t> Condition </a:t>
            </a:r>
            <a:r>
              <a:rPr lang="en" sz="1200" err="1"/>
              <a:t>erzielt</a:t>
            </a:r>
            <a:r>
              <a:rPr lang="en" sz="1200"/>
              <a:t> </a:t>
            </a:r>
            <a:r>
              <a:rPr lang="en" sz="1200" err="1"/>
              <a:t>werden</a:t>
            </a:r>
            <a:endParaRPr sz="1200"/>
          </a:p>
        </p:txBody>
      </p:sp>
      <p:sp>
        <p:nvSpPr>
          <p:cNvPr id="2811" name="Google Shape;2811;p49"/>
          <p:cNvSpPr txBox="1">
            <a:spLocks noGrp="1"/>
          </p:cNvSpPr>
          <p:nvPr>
            <p:ph type="title" idx="8"/>
          </p:nvPr>
        </p:nvSpPr>
        <p:spPr>
          <a:xfrm>
            <a:off x="1272605" y="3863320"/>
            <a:ext cx="16593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err="1"/>
              <a:t>Eigene</a:t>
            </a:r>
            <a:r>
              <a:rPr lang="en" sz="1800"/>
              <a:t> </a:t>
            </a:r>
            <a:r>
              <a:rPr lang="en" sz="1800" err="1"/>
              <a:t>Modelle</a:t>
            </a:r>
            <a:r>
              <a:rPr lang="en" sz="1800"/>
              <a:t> für Conditions</a:t>
            </a:r>
            <a:endParaRPr sz="1800"/>
          </a:p>
        </p:txBody>
      </p:sp>
      <p:sp>
        <p:nvSpPr>
          <p:cNvPr id="2812" name="Google Shape;2812;p49"/>
          <p:cNvSpPr txBox="1">
            <a:spLocks noGrp="1"/>
          </p:cNvSpPr>
          <p:nvPr>
            <p:ph type="title" idx="9"/>
          </p:nvPr>
        </p:nvSpPr>
        <p:spPr>
          <a:xfrm>
            <a:off x="3744639" y="4076752"/>
            <a:ext cx="1659300" cy="8256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err="1"/>
              <a:t>Weitere</a:t>
            </a:r>
            <a:r>
              <a:rPr lang="en" sz="1200"/>
              <a:t> </a:t>
            </a:r>
            <a:r>
              <a:rPr lang="en" sz="1200" err="1"/>
              <a:t>Merkmale</a:t>
            </a:r>
            <a:r>
              <a:rPr lang="en" sz="1200"/>
              <a:t> </a:t>
            </a:r>
            <a:r>
              <a:rPr lang="en" sz="1200" err="1"/>
              <a:t>aus</a:t>
            </a:r>
            <a:r>
              <a:rPr lang="en" sz="1200"/>
              <a:t> dem </a:t>
            </a:r>
            <a:r>
              <a:rPr lang="en" sz="1200" err="1"/>
              <a:t>Zeitsignal</a:t>
            </a:r>
            <a:r>
              <a:rPr lang="en" sz="1200"/>
              <a:t> </a:t>
            </a:r>
            <a:r>
              <a:rPr lang="en" sz="1200" err="1"/>
              <a:t>z.B.</a:t>
            </a:r>
            <a:r>
              <a:rPr lang="en" sz="1200"/>
              <a:t> </a:t>
            </a:r>
            <a:r>
              <a:rPr lang="en" sz="1200" err="1"/>
              <a:t>mit</a:t>
            </a:r>
            <a:r>
              <a:rPr lang="en" sz="1200"/>
              <a:t> TS-Fresh </a:t>
            </a:r>
            <a:r>
              <a:rPr lang="en" sz="1200" err="1"/>
              <a:t>könnten</a:t>
            </a:r>
            <a:r>
              <a:rPr lang="en" sz="1200"/>
              <a:t> die </a:t>
            </a:r>
            <a:r>
              <a:rPr lang="en" sz="1200" err="1"/>
              <a:t>Vorhersagen</a:t>
            </a:r>
            <a:r>
              <a:rPr lang="en" sz="1200"/>
              <a:t> </a:t>
            </a:r>
            <a:r>
              <a:rPr lang="en" sz="1200" err="1"/>
              <a:t>verbessern</a:t>
            </a:r>
            <a:endParaRPr sz="1200"/>
          </a:p>
        </p:txBody>
      </p:sp>
      <p:sp>
        <p:nvSpPr>
          <p:cNvPr id="2813" name="Google Shape;2813;p49"/>
          <p:cNvSpPr txBox="1">
            <a:spLocks noGrp="1"/>
          </p:cNvSpPr>
          <p:nvPr>
            <p:ph type="title" idx="13"/>
          </p:nvPr>
        </p:nvSpPr>
        <p:spPr>
          <a:xfrm>
            <a:off x="3744639" y="3730958"/>
            <a:ext cx="16593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TS-Fresh</a:t>
            </a:r>
            <a:endParaRPr sz="1800"/>
          </a:p>
        </p:txBody>
      </p:sp>
      <p:sp>
        <p:nvSpPr>
          <p:cNvPr id="2814" name="Google Shape;2814;p49"/>
          <p:cNvSpPr txBox="1">
            <a:spLocks noGrp="1"/>
          </p:cNvSpPr>
          <p:nvPr>
            <p:ph type="title" idx="14"/>
          </p:nvPr>
        </p:nvSpPr>
        <p:spPr>
          <a:xfrm>
            <a:off x="6212095" y="4317802"/>
            <a:ext cx="1659300" cy="5846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 </a:t>
            </a:r>
            <a:r>
              <a:rPr lang="en" sz="1200" err="1"/>
              <a:t>wurde</a:t>
            </a:r>
            <a:r>
              <a:rPr lang="en" sz="1200"/>
              <a:t> </a:t>
            </a:r>
            <a:r>
              <a:rPr lang="en" sz="1200" err="1"/>
              <a:t>nur</a:t>
            </a:r>
            <a:r>
              <a:rPr lang="en" sz="1200"/>
              <a:t> die </a:t>
            </a:r>
            <a:r>
              <a:rPr lang="en" sz="1200" err="1"/>
              <a:t>verbleibende</a:t>
            </a:r>
            <a:r>
              <a:rPr lang="en" sz="1200"/>
              <a:t> Zeit bis </a:t>
            </a:r>
            <a:r>
              <a:rPr lang="en" sz="1200" err="1"/>
              <a:t>zum</a:t>
            </a:r>
            <a:r>
              <a:rPr lang="en" sz="1200"/>
              <a:t> </a:t>
            </a:r>
            <a:r>
              <a:rPr lang="en" sz="1200" err="1"/>
              <a:t>ersten</a:t>
            </a:r>
            <a:r>
              <a:rPr lang="en" sz="1200"/>
              <a:t> </a:t>
            </a:r>
            <a:r>
              <a:rPr lang="en" sz="1200" err="1"/>
              <a:t>Ausfall</a:t>
            </a:r>
            <a:r>
              <a:rPr lang="en" sz="1200"/>
              <a:t> </a:t>
            </a:r>
            <a:r>
              <a:rPr lang="en" sz="1200" err="1"/>
              <a:t>bei</a:t>
            </a:r>
            <a:r>
              <a:rPr lang="en" sz="1200"/>
              <a:t> der </a:t>
            </a:r>
            <a:r>
              <a:rPr lang="en" sz="1200" err="1"/>
              <a:t>Labelung</a:t>
            </a:r>
            <a:r>
              <a:rPr lang="en" sz="1200"/>
              <a:t> </a:t>
            </a:r>
            <a:r>
              <a:rPr lang="en" sz="1200" err="1"/>
              <a:t>untersucht</a:t>
            </a:r>
            <a:endParaRPr sz="1200"/>
          </a:p>
        </p:txBody>
      </p:sp>
      <p:sp>
        <p:nvSpPr>
          <p:cNvPr id="2815" name="Google Shape;2815;p49"/>
          <p:cNvSpPr txBox="1">
            <a:spLocks noGrp="1"/>
          </p:cNvSpPr>
          <p:nvPr>
            <p:ph type="title" idx="15"/>
          </p:nvPr>
        </p:nvSpPr>
        <p:spPr>
          <a:xfrm>
            <a:off x="6149032" y="3863320"/>
            <a:ext cx="1915029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err="1"/>
              <a:t>Andere</a:t>
            </a:r>
            <a:r>
              <a:rPr lang="en" sz="1800"/>
              <a:t> </a:t>
            </a:r>
            <a:r>
              <a:rPr lang="en" sz="1800" err="1"/>
              <a:t>Metriken</a:t>
            </a:r>
            <a:r>
              <a:rPr lang="en" sz="1800"/>
              <a:t> für </a:t>
            </a:r>
            <a:r>
              <a:rPr lang="en" sz="1800" err="1"/>
              <a:t>Klassifikation</a:t>
            </a:r>
            <a:endParaRPr/>
          </a:p>
        </p:txBody>
      </p:sp>
      <p:sp>
        <p:nvSpPr>
          <p:cNvPr id="2816" name="Google Shape;2816;p49"/>
          <p:cNvSpPr/>
          <p:nvPr/>
        </p:nvSpPr>
        <p:spPr>
          <a:xfrm>
            <a:off x="1744955" y="1061214"/>
            <a:ext cx="714600" cy="7146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7" name="Google Shape;2817;p49"/>
          <p:cNvSpPr/>
          <p:nvPr/>
        </p:nvSpPr>
        <p:spPr>
          <a:xfrm>
            <a:off x="4216989" y="1061214"/>
            <a:ext cx="714600" cy="714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8" name="Google Shape;2818;p49"/>
          <p:cNvSpPr/>
          <p:nvPr/>
        </p:nvSpPr>
        <p:spPr>
          <a:xfrm>
            <a:off x="6684445" y="1061214"/>
            <a:ext cx="714600" cy="7146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9" name="Google Shape;2819;p49"/>
          <p:cNvSpPr/>
          <p:nvPr/>
        </p:nvSpPr>
        <p:spPr>
          <a:xfrm>
            <a:off x="1744955" y="2963318"/>
            <a:ext cx="714600" cy="714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0" name="Google Shape;2820;p49"/>
          <p:cNvSpPr/>
          <p:nvPr/>
        </p:nvSpPr>
        <p:spPr>
          <a:xfrm>
            <a:off x="4216989" y="2963318"/>
            <a:ext cx="714600" cy="7146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49"/>
          <p:cNvSpPr/>
          <p:nvPr/>
        </p:nvSpPr>
        <p:spPr>
          <a:xfrm>
            <a:off x="6684445" y="2963318"/>
            <a:ext cx="714600" cy="714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11489;p66">
            <a:extLst>
              <a:ext uri="{FF2B5EF4-FFF2-40B4-BE49-F238E27FC236}">
                <a16:creationId xmlns:a16="http://schemas.microsoft.com/office/drawing/2014/main" id="{62CC3931-B47C-CD2B-142F-6305DE0A344D}"/>
              </a:ext>
            </a:extLst>
          </p:cNvPr>
          <p:cNvGrpSpPr/>
          <p:nvPr/>
        </p:nvGrpSpPr>
        <p:grpSpPr>
          <a:xfrm>
            <a:off x="1917662" y="1185856"/>
            <a:ext cx="374709" cy="374010"/>
            <a:chOff x="1421638" y="4125629"/>
            <a:chExt cx="374709" cy="374010"/>
          </a:xfrm>
          <a:solidFill>
            <a:schemeClr val="tx2"/>
          </a:solidFill>
        </p:grpSpPr>
        <p:sp>
          <p:nvSpPr>
            <p:cNvPr id="28" name="Google Shape;11490;p66">
              <a:extLst>
                <a:ext uri="{FF2B5EF4-FFF2-40B4-BE49-F238E27FC236}">
                  <a16:creationId xmlns:a16="http://schemas.microsoft.com/office/drawing/2014/main" id="{5B76EED2-05EB-C7D7-A0AA-2F8EBFB81F41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491;p66">
              <a:extLst>
                <a:ext uri="{FF2B5EF4-FFF2-40B4-BE49-F238E27FC236}">
                  <a16:creationId xmlns:a16="http://schemas.microsoft.com/office/drawing/2014/main" id="{9FBDD00F-F0D3-978C-9B9F-B3DC75C9F5CD}"/>
                </a:ext>
              </a:extLst>
            </p:cNvPr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2224;p68">
            <a:extLst>
              <a:ext uri="{FF2B5EF4-FFF2-40B4-BE49-F238E27FC236}">
                <a16:creationId xmlns:a16="http://schemas.microsoft.com/office/drawing/2014/main" id="{9A590436-DAEF-69BF-AC6A-0DF01B394057}"/>
              </a:ext>
            </a:extLst>
          </p:cNvPr>
          <p:cNvGrpSpPr/>
          <p:nvPr/>
        </p:nvGrpSpPr>
        <p:grpSpPr>
          <a:xfrm>
            <a:off x="4406448" y="1199069"/>
            <a:ext cx="361147" cy="360797"/>
            <a:chOff x="7978465" y="1969392"/>
            <a:chExt cx="361147" cy="360797"/>
          </a:xfrm>
          <a:solidFill>
            <a:schemeClr val="tx2"/>
          </a:solidFill>
        </p:grpSpPr>
        <p:sp>
          <p:nvSpPr>
            <p:cNvPr id="31" name="Google Shape;12225;p68">
              <a:extLst>
                <a:ext uri="{FF2B5EF4-FFF2-40B4-BE49-F238E27FC236}">
                  <a16:creationId xmlns:a16="http://schemas.microsoft.com/office/drawing/2014/main" id="{797A3593-1971-E623-F7F3-2043A538FA92}"/>
                </a:ext>
              </a:extLst>
            </p:cNvPr>
            <p:cNvSpPr/>
            <p:nvPr/>
          </p:nvSpPr>
          <p:spPr>
            <a:xfrm>
              <a:off x="8136871" y="2285821"/>
              <a:ext cx="44368" cy="44368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691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691" y="1072"/>
                  </a:cubicBezTo>
                  <a:cubicBezTo>
                    <a:pt x="488" y="1072"/>
                    <a:pt x="322" y="905"/>
                    <a:pt x="322" y="703"/>
                  </a:cubicBezTo>
                  <a:cubicBezTo>
                    <a:pt x="322" y="488"/>
                    <a:pt x="488" y="322"/>
                    <a:pt x="691" y="322"/>
                  </a:cubicBezTo>
                  <a:close/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691" y="1393"/>
                  </a:cubicBezTo>
                  <a:cubicBezTo>
                    <a:pt x="1084" y="1393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226;p68">
              <a:extLst>
                <a:ext uri="{FF2B5EF4-FFF2-40B4-BE49-F238E27FC236}">
                  <a16:creationId xmlns:a16="http://schemas.microsoft.com/office/drawing/2014/main" id="{B16045F2-9E88-7660-1006-DC6350AE2618}"/>
                </a:ext>
              </a:extLst>
            </p:cNvPr>
            <p:cNvSpPr/>
            <p:nvPr/>
          </p:nvSpPr>
          <p:spPr>
            <a:xfrm>
              <a:off x="8210010" y="2121719"/>
              <a:ext cx="56112" cy="5611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334"/>
                  </a:moveTo>
                  <a:cubicBezTo>
                    <a:pt x="1191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3" y="1430"/>
                    <a:pt x="333" y="1191"/>
                    <a:pt x="333" y="882"/>
                  </a:cubicBezTo>
                  <a:cubicBezTo>
                    <a:pt x="333" y="584"/>
                    <a:pt x="572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93" y="1763"/>
                    <a:pt x="881" y="1763"/>
                  </a:cubicBezTo>
                  <a:cubicBezTo>
                    <a:pt x="1357" y="1763"/>
                    <a:pt x="1762" y="1370"/>
                    <a:pt x="1762" y="882"/>
                  </a:cubicBezTo>
                  <a:cubicBezTo>
                    <a:pt x="1762" y="406"/>
                    <a:pt x="135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227;p68">
              <a:extLst>
                <a:ext uri="{FF2B5EF4-FFF2-40B4-BE49-F238E27FC236}">
                  <a16:creationId xmlns:a16="http://schemas.microsoft.com/office/drawing/2014/main" id="{E09E3994-CC9B-2504-AEEE-EB6EC25C7971}"/>
                </a:ext>
              </a:extLst>
            </p:cNvPr>
            <p:cNvSpPr/>
            <p:nvPr/>
          </p:nvSpPr>
          <p:spPr>
            <a:xfrm>
              <a:off x="8051987" y="2121719"/>
              <a:ext cx="55730" cy="56112"/>
            </a:xfrm>
            <a:custGeom>
              <a:avLst/>
              <a:gdLst/>
              <a:ahLst/>
              <a:cxnLst/>
              <a:rect l="l" t="t" r="r" b="b"/>
              <a:pathLst>
                <a:path w="1751" h="1763" extrusionOk="0">
                  <a:moveTo>
                    <a:pt x="881" y="334"/>
                  </a:moveTo>
                  <a:cubicBezTo>
                    <a:pt x="1179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4" y="1430"/>
                    <a:pt x="322" y="1191"/>
                    <a:pt x="322" y="882"/>
                  </a:cubicBezTo>
                  <a:cubicBezTo>
                    <a:pt x="322" y="572"/>
                    <a:pt x="560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81" y="1763"/>
                    <a:pt x="881" y="1763"/>
                  </a:cubicBezTo>
                  <a:cubicBezTo>
                    <a:pt x="1357" y="1763"/>
                    <a:pt x="1750" y="1370"/>
                    <a:pt x="1750" y="882"/>
                  </a:cubicBezTo>
                  <a:cubicBezTo>
                    <a:pt x="1750" y="406"/>
                    <a:pt x="135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228;p68">
              <a:extLst>
                <a:ext uri="{FF2B5EF4-FFF2-40B4-BE49-F238E27FC236}">
                  <a16:creationId xmlns:a16="http://schemas.microsoft.com/office/drawing/2014/main" id="{B4AF929E-78E4-B35E-163D-57AF783D7F55}"/>
                </a:ext>
              </a:extLst>
            </p:cNvPr>
            <p:cNvSpPr/>
            <p:nvPr/>
          </p:nvSpPr>
          <p:spPr>
            <a:xfrm>
              <a:off x="7978465" y="2285821"/>
              <a:ext cx="44749" cy="44368"/>
            </a:xfrm>
            <a:custGeom>
              <a:avLst/>
              <a:gdLst/>
              <a:ahLst/>
              <a:cxnLst/>
              <a:rect l="l" t="t" r="r" b="b"/>
              <a:pathLst>
                <a:path w="1406" h="1394" extrusionOk="0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9" y="1072"/>
                    <a:pt x="334" y="905"/>
                    <a:pt x="334" y="703"/>
                  </a:cubicBezTo>
                  <a:cubicBezTo>
                    <a:pt x="334" y="488"/>
                    <a:pt x="489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229;p68">
              <a:extLst>
                <a:ext uri="{FF2B5EF4-FFF2-40B4-BE49-F238E27FC236}">
                  <a16:creationId xmlns:a16="http://schemas.microsoft.com/office/drawing/2014/main" id="{68FBCF14-DBB0-BE87-CADB-741AAE58E4BF}"/>
                </a:ext>
              </a:extLst>
            </p:cNvPr>
            <p:cNvSpPr/>
            <p:nvPr/>
          </p:nvSpPr>
          <p:spPr>
            <a:xfrm>
              <a:off x="8294894" y="2285821"/>
              <a:ext cx="44718" cy="44368"/>
            </a:xfrm>
            <a:custGeom>
              <a:avLst/>
              <a:gdLst/>
              <a:ahLst/>
              <a:cxnLst/>
              <a:rect l="l" t="t" r="r" b="b"/>
              <a:pathLst>
                <a:path w="1405" h="1394" extrusionOk="0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8" y="1072"/>
                    <a:pt x="333" y="905"/>
                    <a:pt x="333" y="703"/>
                  </a:cubicBezTo>
                  <a:cubicBezTo>
                    <a:pt x="333" y="488"/>
                    <a:pt x="488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230;p68">
              <a:extLst>
                <a:ext uri="{FF2B5EF4-FFF2-40B4-BE49-F238E27FC236}">
                  <a16:creationId xmlns:a16="http://schemas.microsoft.com/office/drawing/2014/main" id="{952FDDC6-9C91-A249-DA50-C32150152E95}"/>
                </a:ext>
              </a:extLst>
            </p:cNvPr>
            <p:cNvSpPr/>
            <p:nvPr/>
          </p:nvSpPr>
          <p:spPr>
            <a:xfrm>
              <a:off x="8119811" y="1969392"/>
              <a:ext cx="78455" cy="78487"/>
            </a:xfrm>
            <a:custGeom>
              <a:avLst/>
              <a:gdLst/>
              <a:ahLst/>
              <a:cxnLst/>
              <a:rect l="l" t="t" r="r" b="b"/>
              <a:pathLst>
                <a:path w="2465" h="2466" extrusionOk="0">
                  <a:moveTo>
                    <a:pt x="1227" y="346"/>
                  </a:moveTo>
                  <a:cubicBezTo>
                    <a:pt x="1727" y="346"/>
                    <a:pt x="2120" y="739"/>
                    <a:pt x="2120" y="1239"/>
                  </a:cubicBezTo>
                  <a:cubicBezTo>
                    <a:pt x="2120" y="1727"/>
                    <a:pt x="1727" y="2132"/>
                    <a:pt x="1227" y="2132"/>
                  </a:cubicBezTo>
                  <a:cubicBezTo>
                    <a:pt x="739" y="2132"/>
                    <a:pt x="334" y="1727"/>
                    <a:pt x="334" y="1239"/>
                  </a:cubicBezTo>
                  <a:cubicBezTo>
                    <a:pt x="334" y="739"/>
                    <a:pt x="739" y="346"/>
                    <a:pt x="1227" y="346"/>
                  </a:cubicBezTo>
                  <a:close/>
                  <a:moveTo>
                    <a:pt x="1227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65"/>
                    <a:pt x="1227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05" y="1"/>
                    <a:pt x="12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231;p68">
              <a:extLst>
                <a:ext uri="{FF2B5EF4-FFF2-40B4-BE49-F238E27FC236}">
                  <a16:creationId xmlns:a16="http://schemas.microsoft.com/office/drawing/2014/main" id="{4702E375-E3AE-CE84-4AE1-623C5CA211E2}"/>
                </a:ext>
              </a:extLst>
            </p:cNvPr>
            <p:cNvSpPr/>
            <p:nvPr/>
          </p:nvSpPr>
          <p:spPr>
            <a:xfrm>
              <a:off x="8012202" y="2189575"/>
              <a:ext cx="134917" cy="89690"/>
            </a:xfrm>
            <a:custGeom>
              <a:avLst/>
              <a:gdLst/>
              <a:ahLst/>
              <a:cxnLst/>
              <a:rect l="l" t="t" r="r" b="b"/>
              <a:pathLst>
                <a:path w="4239" h="2818" extrusionOk="0">
                  <a:moveTo>
                    <a:pt x="2107" y="0"/>
                  </a:moveTo>
                  <a:cubicBezTo>
                    <a:pt x="2024" y="0"/>
                    <a:pt x="1953" y="71"/>
                    <a:pt x="1953" y="167"/>
                  </a:cubicBezTo>
                  <a:lnTo>
                    <a:pt x="1953" y="1417"/>
                  </a:lnTo>
                  <a:lnTo>
                    <a:pt x="1072" y="1417"/>
                  </a:lnTo>
                  <a:cubicBezTo>
                    <a:pt x="822" y="1417"/>
                    <a:pt x="583" y="1560"/>
                    <a:pt x="464" y="1786"/>
                  </a:cubicBezTo>
                  <a:lnTo>
                    <a:pt x="48" y="2560"/>
                  </a:lnTo>
                  <a:cubicBezTo>
                    <a:pt x="0" y="2631"/>
                    <a:pt x="24" y="2738"/>
                    <a:pt x="119" y="2786"/>
                  </a:cubicBezTo>
                  <a:cubicBezTo>
                    <a:pt x="143" y="2798"/>
                    <a:pt x="167" y="2798"/>
                    <a:pt x="191" y="2798"/>
                  </a:cubicBezTo>
                  <a:cubicBezTo>
                    <a:pt x="250" y="2798"/>
                    <a:pt x="310" y="2774"/>
                    <a:pt x="345" y="2715"/>
                  </a:cubicBezTo>
                  <a:lnTo>
                    <a:pt x="762" y="1941"/>
                  </a:lnTo>
                  <a:cubicBezTo>
                    <a:pt x="822" y="1822"/>
                    <a:pt x="953" y="1738"/>
                    <a:pt x="1083" y="1738"/>
                  </a:cubicBezTo>
                  <a:lnTo>
                    <a:pt x="3167" y="1738"/>
                  </a:lnTo>
                  <a:cubicBezTo>
                    <a:pt x="3298" y="1738"/>
                    <a:pt x="3417" y="1822"/>
                    <a:pt x="3500" y="1941"/>
                  </a:cubicBezTo>
                  <a:lnTo>
                    <a:pt x="3917" y="2727"/>
                  </a:lnTo>
                  <a:cubicBezTo>
                    <a:pt x="3943" y="2778"/>
                    <a:pt x="4006" y="2817"/>
                    <a:pt x="4066" y="2817"/>
                  </a:cubicBezTo>
                  <a:cubicBezTo>
                    <a:pt x="4089" y="2817"/>
                    <a:pt x="4112" y="2811"/>
                    <a:pt x="4131" y="2798"/>
                  </a:cubicBezTo>
                  <a:cubicBezTo>
                    <a:pt x="4215" y="2774"/>
                    <a:pt x="4239" y="2667"/>
                    <a:pt x="4191" y="2572"/>
                  </a:cubicBezTo>
                  <a:lnTo>
                    <a:pt x="3774" y="1786"/>
                  </a:lnTo>
                  <a:cubicBezTo>
                    <a:pt x="3655" y="1560"/>
                    <a:pt x="3417" y="1417"/>
                    <a:pt x="3155" y="1417"/>
                  </a:cubicBezTo>
                  <a:lnTo>
                    <a:pt x="2274" y="1417"/>
                  </a:lnTo>
                  <a:lnTo>
                    <a:pt x="2274" y="167"/>
                  </a:lnTo>
                  <a:cubicBezTo>
                    <a:pt x="2274" y="71"/>
                    <a:pt x="2203" y="0"/>
                    <a:pt x="21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232;p68">
              <a:extLst>
                <a:ext uri="{FF2B5EF4-FFF2-40B4-BE49-F238E27FC236}">
                  <a16:creationId xmlns:a16="http://schemas.microsoft.com/office/drawing/2014/main" id="{82B3582A-AC2B-1382-F6FC-6822A9135222}"/>
                </a:ext>
              </a:extLst>
            </p:cNvPr>
            <p:cNvSpPr/>
            <p:nvPr/>
          </p:nvSpPr>
          <p:spPr>
            <a:xfrm>
              <a:off x="8099346" y="2059973"/>
              <a:ext cx="119385" cy="56016"/>
            </a:xfrm>
            <a:custGeom>
              <a:avLst/>
              <a:gdLst/>
              <a:ahLst/>
              <a:cxnLst/>
              <a:rect l="l" t="t" r="r" b="b"/>
              <a:pathLst>
                <a:path w="3751" h="1760" extrusionOk="0">
                  <a:moveTo>
                    <a:pt x="1870" y="0"/>
                  </a:moveTo>
                  <a:cubicBezTo>
                    <a:pt x="1786" y="0"/>
                    <a:pt x="1715" y="72"/>
                    <a:pt x="1715" y="155"/>
                  </a:cubicBezTo>
                  <a:lnTo>
                    <a:pt x="1715" y="714"/>
                  </a:lnTo>
                  <a:lnTo>
                    <a:pt x="774" y="714"/>
                  </a:lnTo>
                  <a:cubicBezTo>
                    <a:pt x="584" y="714"/>
                    <a:pt x="405" y="810"/>
                    <a:pt x="310" y="988"/>
                  </a:cubicBezTo>
                  <a:lnTo>
                    <a:pt x="48" y="1512"/>
                  </a:lnTo>
                  <a:cubicBezTo>
                    <a:pt x="0" y="1584"/>
                    <a:pt x="24" y="1691"/>
                    <a:pt x="120" y="1738"/>
                  </a:cubicBezTo>
                  <a:cubicBezTo>
                    <a:pt x="141" y="1753"/>
                    <a:pt x="167" y="1760"/>
                    <a:pt x="192" y="1760"/>
                  </a:cubicBezTo>
                  <a:cubicBezTo>
                    <a:pt x="251" y="1760"/>
                    <a:pt x="313" y="1725"/>
                    <a:pt x="346" y="1667"/>
                  </a:cubicBezTo>
                  <a:lnTo>
                    <a:pt x="608" y="1143"/>
                  </a:lnTo>
                  <a:cubicBezTo>
                    <a:pt x="643" y="1084"/>
                    <a:pt x="715" y="1036"/>
                    <a:pt x="774" y="1036"/>
                  </a:cubicBezTo>
                  <a:lnTo>
                    <a:pt x="2977" y="1036"/>
                  </a:lnTo>
                  <a:cubicBezTo>
                    <a:pt x="3048" y="1036"/>
                    <a:pt x="3108" y="1084"/>
                    <a:pt x="3144" y="1143"/>
                  </a:cubicBezTo>
                  <a:lnTo>
                    <a:pt x="3406" y="1667"/>
                  </a:lnTo>
                  <a:cubicBezTo>
                    <a:pt x="3441" y="1727"/>
                    <a:pt x="3501" y="1750"/>
                    <a:pt x="3560" y="1750"/>
                  </a:cubicBezTo>
                  <a:cubicBezTo>
                    <a:pt x="3584" y="1750"/>
                    <a:pt x="3620" y="1750"/>
                    <a:pt x="3632" y="1738"/>
                  </a:cubicBezTo>
                  <a:cubicBezTo>
                    <a:pt x="3715" y="1691"/>
                    <a:pt x="3751" y="1584"/>
                    <a:pt x="3703" y="1512"/>
                  </a:cubicBezTo>
                  <a:lnTo>
                    <a:pt x="3441" y="988"/>
                  </a:lnTo>
                  <a:cubicBezTo>
                    <a:pt x="3346" y="810"/>
                    <a:pt x="3168" y="714"/>
                    <a:pt x="2977" y="714"/>
                  </a:cubicBezTo>
                  <a:lnTo>
                    <a:pt x="2036" y="714"/>
                  </a:lnTo>
                  <a:lnTo>
                    <a:pt x="2036" y="155"/>
                  </a:lnTo>
                  <a:cubicBezTo>
                    <a:pt x="2036" y="72"/>
                    <a:pt x="1965" y="0"/>
                    <a:pt x="1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233;p68">
              <a:extLst>
                <a:ext uri="{FF2B5EF4-FFF2-40B4-BE49-F238E27FC236}">
                  <a16:creationId xmlns:a16="http://schemas.microsoft.com/office/drawing/2014/main" id="{E02391FA-276A-C467-8DB3-12EC3E8A6326}"/>
                </a:ext>
              </a:extLst>
            </p:cNvPr>
            <p:cNvSpPr/>
            <p:nvPr/>
          </p:nvSpPr>
          <p:spPr>
            <a:xfrm>
              <a:off x="8170194" y="2189925"/>
              <a:ext cx="135331" cy="89849"/>
            </a:xfrm>
            <a:custGeom>
              <a:avLst/>
              <a:gdLst/>
              <a:ahLst/>
              <a:cxnLst/>
              <a:rect l="l" t="t" r="r" b="b"/>
              <a:pathLst>
                <a:path w="4252" h="2823" extrusionOk="0">
                  <a:moveTo>
                    <a:pt x="2132" y="1"/>
                  </a:moveTo>
                  <a:cubicBezTo>
                    <a:pt x="2049" y="1"/>
                    <a:pt x="1965" y="84"/>
                    <a:pt x="1965" y="168"/>
                  </a:cubicBezTo>
                  <a:lnTo>
                    <a:pt x="1965" y="1418"/>
                  </a:lnTo>
                  <a:lnTo>
                    <a:pt x="1096" y="1418"/>
                  </a:lnTo>
                  <a:cubicBezTo>
                    <a:pt x="834" y="1418"/>
                    <a:pt x="596" y="1573"/>
                    <a:pt x="465" y="1787"/>
                  </a:cubicBezTo>
                  <a:lnTo>
                    <a:pt x="49" y="2585"/>
                  </a:lnTo>
                  <a:cubicBezTo>
                    <a:pt x="1" y="2656"/>
                    <a:pt x="37" y="2763"/>
                    <a:pt x="120" y="2799"/>
                  </a:cubicBezTo>
                  <a:cubicBezTo>
                    <a:pt x="148" y="2815"/>
                    <a:pt x="177" y="2823"/>
                    <a:pt x="205" y="2823"/>
                  </a:cubicBezTo>
                  <a:cubicBezTo>
                    <a:pt x="262" y="2823"/>
                    <a:pt x="314" y="2791"/>
                    <a:pt x="346" y="2727"/>
                  </a:cubicBezTo>
                  <a:lnTo>
                    <a:pt x="763" y="1942"/>
                  </a:lnTo>
                  <a:cubicBezTo>
                    <a:pt x="822" y="1823"/>
                    <a:pt x="953" y="1751"/>
                    <a:pt x="1096" y="1751"/>
                  </a:cubicBezTo>
                  <a:lnTo>
                    <a:pt x="3180" y="1751"/>
                  </a:lnTo>
                  <a:cubicBezTo>
                    <a:pt x="3311" y="1751"/>
                    <a:pt x="3430" y="1823"/>
                    <a:pt x="3501" y="1942"/>
                  </a:cubicBezTo>
                  <a:lnTo>
                    <a:pt x="3918" y="2716"/>
                  </a:lnTo>
                  <a:cubicBezTo>
                    <a:pt x="3954" y="2775"/>
                    <a:pt x="4013" y="2799"/>
                    <a:pt x="4073" y="2799"/>
                  </a:cubicBezTo>
                  <a:cubicBezTo>
                    <a:pt x="4097" y="2799"/>
                    <a:pt x="4132" y="2799"/>
                    <a:pt x="4144" y="2787"/>
                  </a:cubicBezTo>
                  <a:cubicBezTo>
                    <a:pt x="4216" y="2763"/>
                    <a:pt x="4251" y="2656"/>
                    <a:pt x="4204" y="2561"/>
                  </a:cubicBezTo>
                  <a:lnTo>
                    <a:pt x="3787" y="1787"/>
                  </a:lnTo>
                  <a:cubicBezTo>
                    <a:pt x="3668" y="1573"/>
                    <a:pt x="3430" y="1418"/>
                    <a:pt x="3180" y="1418"/>
                  </a:cubicBezTo>
                  <a:lnTo>
                    <a:pt x="2299" y="1418"/>
                  </a:lnTo>
                  <a:lnTo>
                    <a:pt x="2299" y="168"/>
                  </a:lnTo>
                  <a:cubicBezTo>
                    <a:pt x="2299" y="84"/>
                    <a:pt x="2227" y="1"/>
                    <a:pt x="2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14892;p72">
            <a:extLst>
              <a:ext uri="{FF2B5EF4-FFF2-40B4-BE49-F238E27FC236}">
                <a16:creationId xmlns:a16="http://schemas.microsoft.com/office/drawing/2014/main" id="{BD21D954-5635-CA89-ED73-73EC43B4F508}"/>
              </a:ext>
            </a:extLst>
          </p:cNvPr>
          <p:cNvSpPr/>
          <p:nvPr/>
        </p:nvSpPr>
        <p:spPr>
          <a:xfrm>
            <a:off x="6874475" y="1214804"/>
            <a:ext cx="354363" cy="354395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13649;p70">
            <a:extLst>
              <a:ext uri="{FF2B5EF4-FFF2-40B4-BE49-F238E27FC236}">
                <a16:creationId xmlns:a16="http://schemas.microsoft.com/office/drawing/2014/main" id="{4227F59C-D808-F0C3-B62E-37D3F0878624}"/>
              </a:ext>
            </a:extLst>
          </p:cNvPr>
          <p:cNvGrpSpPr/>
          <p:nvPr/>
        </p:nvGrpSpPr>
        <p:grpSpPr>
          <a:xfrm>
            <a:off x="1936948" y="3133512"/>
            <a:ext cx="330613" cy="359015"/>
            <a:chOff x="2219466" y="1500293"/>
            <a:chExt cx="330613" cy="359015"/>
          </a:xfrm>
          <a:solidFill>
            <a:schemeClr val="tx2"/>
          </a:solidFill>
        </p:grpSpPr>
        <p:sp>
          <p:nvSpPr>
            <p:cNvPr id="42" name="Google Shape;13650;p70">
              <a:extLst>
                <a:ext uri="{FF2B5EF4-FFF2-40B4-BE49-F238E27FC236}">
                  <a16:creationId xmlns:a16="http://schemas.microsoft.com/office/drawing/2014/main" id="{C6C086DF-A080-28A3-59F4-E461EA92B29E}"/>
                </a:ext>
              </a:extLst>
            </p:cNvPr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51;p70">
              <a:extLst>
                <a:ext uri="{FF2B5EF4-FFF2-40B4-BE49-F238E27FC236}">
                  <a16:creationId xmlns:a16="http://schemas.microsoft.com/office/drawing/2014/main" id="{B6E8956F-3925-AB68-BF4A-5A23AA5CFE3C}"/>
                </a:ext>
              </a:extLst>
            </p:cNvPr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3325;p69">
            <a:extLst>
              <a:ext uri="{FF2B5EF4-FFF2-40B4-BE49-F238E27FC236}">
                <a16:creationId xmlns:a16="http://schemas.microsoft.com/office/drawing/2014/main" id="{FF5944A6-0202-AC4C-0AAF-41CFD83B2D52}"/>
              </a:ext>
            </a:extLst>
          </p:cNvPr>
          <p:cNvGrpSpPr/>
          <p:nvPr/>
        </p:nvGrpSpPr>
        <p:grpSpPr>
          <a:xfrm>
            <a:off x="4405903" y="3125796"/>
            <a:ext cx="367013" cy="331278"/>
            <a:chOff x="3522521" y="1975857"/>
            <a:chExt cx="367013" cy="331278"/>
          </a:xfrm>
          <a:solidFill>
            <a:schemeClr val="tx2"/>
          </a:solidFill>
        </p:grpSpPr>
        <p:sp>
          <p:nvSpPr>
            <p:cNvPr id="45" name="Google Shape;13326;p69">
              <a:extLst>
                <a:ext uri="{FF2B5EF4-FFF2-40B4-BE49-F238E27FC236}">
                  <a16:creationId xmlns:a16="http://schemas.microsoft.com/office/drawing/2014/main" id="{170D9571-0E73-8E5D-991D-C3B9ACC90071}"/>
                </a:ext>
              </a:extLst>
            </p:cNvPr>
            <p:cNvSpPr/>
            <p:nvPr/>
          </p:nvSpPr>
          <p:spPr>
            <a:xfrm>
              <a:off x="3665841" y="1975857"/>
              <a:ext cx="91302" cy="91682"/>
            </a:xfrm>
            <a:custGeom>
              <a:avLst/>
              <a:gdLst/>
              <a:ahLst/>
              <a:cxnLst/>
              <a:rect l="l" t="t" r="r" b="b"/>
              <a:pathLst>
                <a:path w="2882" h="2894" extrusionOk="0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327;p69">
              <a:extLst>
                <a:ext uri="{FF2B5EF4-FFF2-40B4-BE49-F238E27FC236}">
                  <a16:creationId xmlns:a16="http://schemas.microsoft.com/office/drawing/2014/main" id="{57CFE617-71F5-DE0E-5F88-AA1A7044FF49}"/>
                </a:ext>
              </a:extLst>
            </p:cNvPr>
            <p:cNvSpPr/>
            <p:nvPr/>
          </p:nvSpPr>
          <p:spPr>
            <a:xfrm>
              <a:off x="3693751" y="2004147"/>
              <a:ext cx="34721" cy="35101"/>
            </a:xfrm>
            <a:custGeom>
              <a:avLst/>
              <a:gdLst/>
              <a:ahLst/>
              <a:cxnLst/>
              <a:rect l="l" t="t" r="r" b="b"/>
              <a:pathLst>
                <a:path w="1096" h="1108" extrusionOk="0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328;p69">
              <a:extLst>
                <a:ext uri="{FF2B5EF4-FFF2-40B4-BE49-F238E27FC236}">
                  <a16:creationId xmlns:a16="http://schemas.microsoft.com/office/drawing/2014/main" id="{1864F311-8A4B-9ABC-DB5A-CBC3D8769B21}"/>
                </a:ext>
              </a:extLst>
            </p:cNvPr>
            <p:cNvSpPr/>
            <p:nvPr/>
          </p:nvSpPr>
          <p:spPr>
            <a:xfrm>
              <a:off x="3679052" y="2008297"/>
              <a:ext cx="210482" cy="228983"/>
            </a:xfrm>
            <a:custGeom>
              <a:avLst/>
              <a:gdLst/>
              <a:ahLst/>
              <a:cxnLst/>
              <a:rect l="l" t="t" r="r" b="b"/>
              <a:pathLst>
                <a:path w="6644" h="7228" extrusionOk="0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329;p69">
              <a:extLst>
                <a:ext uri="{FF2B5EF4-FFF2-40B4-BE49-F238E27FC236}">
                  <a16:creationId xmlns:a16="http://schemas.microsoft.com/office/drawing/2014/main" id="{74CF7A11-D504-49EC-23AF-4AF9810CBCD1}"/>
                </a:ext>
              </a:extLst>
            </p:cNvPr>
            <p:cNvSpPr/>
            <p:nvPr/>
          </p:nvSpPr>
          <p:spPr>
            <a:xfrm>
              <a:off x="3772951" y="2050907"/>
              <a:ext cx="73973" cy="73593"/>
            </a:xfrm>
            <a:custGeom>
              <a:avLst/>
              <a:gdLst/>
              <a:ahLst/>
              <a:cxnLst/>
              <a:rect l="l" t="t" r="r" b="b"/>
              <a:pathLst>
                <a:path w="2335" h="2323" extrusionOk="0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330;p69">
              <a:extLst>
                <a:ext uri="{FF2B5EF4-FFF2-40B4-BE49-F238E27FC236}">
                  <a16:creationId xmlns:a16="http://schemas.microsoft.com/office/drawing/2014/main" id="{78AA4347-54FC-B33A-5892-177CE82E7BA4}"/>
                </a:ext>
              </a:extLst>
            </p:cNvPr>
            <p:cNvSpPr/>
            <p:nvPr/>
          </p:nvSpPr>
          <p:spPr>
            <a:xfrm>
              <a:off x="3790312" y="2069028"/>
              <a:ext cx="38491" cy="38491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331;p69">
              <a:extLst>
                <a:ext uri="{FF2B5EF4-FFF2-40B4-BE49-F238E27FC236}">
                  <a16:creationId xmlns:a16="http://schemas.microsoft.com/office/drawing/2014/main" id="{9EE7E0B7-E39D-DDDF-CF63-B168AA0674E6}"/>
                </a:ext>
              </a:extLst>
            </p:cNvPr>
            <p:cNvSpPr/>
            <p:nvPr/>
          </p:nvSpPr>
          <p:spPr>
            <a:xfrm>
              <a:off x="3522521" y="2081447"/>
              <a:ext cx="294212" cy="225688"/>
            </a:xfrm>
            <a:custGeom>
              <a:avLst/>
              <a:gdLst/>
              <a:ahLst/>
              <a:cxnLst/>
              <a:rect l="l" t="t" r="r" b="b"/>
              <a:pathLst>
                <a:path w="9287" h="7124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332;p69">
              <a:extLst>
                <a:ext uri="{FF2B5EF4-FFF2-40B4-BE49-F238E27FC236}">
                  <a16:creationId xmlns:a16="http://schemas.microsoft.com/office/drawing/2014/main" id="{C3277C2C-CF6F-66DF-80FE-C411C2D8C417}"/>
                </a:ext>
              </a:extLst>
            </p:cNvPr>
            <p:cNvSpPr/>
            <p:nvPr/>
          </p:nvSpPr>
          <p:spPr>
            <a:xfrm>
              <a:off x="3810682" y="2248812"/>
              <a:ext cx="1774" cy="253"/>
            </a:xfrm>
            <a:custGeom>
              <a:avLst/>
              <a:gdLst/>
              <a:ahLst/>
              <a:cxnLst/>
              <a:rect l="l" t="t" r="r" b="b"/>
              <a:pathLst>
                <a:path w="56" h="8" extrusionOk="0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3299;p69">
            <a:extLst>
              <a:ext uri="{FF2B5EF4-FFF2-40B4-BE49-F238E27FC236}">
                <a16:creationId xmlns:a16="http://schemas.microsoft.com/office/drawing/2014/main" id="{AB41DAF5-887A-1D9A-FE3F-D487CB623AF3}"/>
              </a:ext>
            </a:extLst>
          </p:cNvPr>
          <p:cNvGrpSpPr/>
          <p:nvPr/>
        </p:nvGrpSpPr>
        <p:grpSpPr>
          <a:xfrm>
            <a:off x="6854189" y="3125546"/>
            <a:ext cx="366664" cy="366981"/>
            <a:chOff x="2185372" y="1957799"/>
            <a:chExt cx="366664" cy="366981"/>
          </a:xfrm>
          <a:solidFill>
            <a:schemeClr val="tx2"/>
          </a:solidFill>
        </p:grpSpPr>
        <p:sp>
          <p:nvSpPr>
            <p:cNvPr id="53" name="Google Shape;13300;p69">
              <a:extLst>
                <a:ext uri="{FF2B5EF4-FFF2-40B4-BE49-F238E27FC236}">
                  <a16:creationId xmlns:a16="http://schemas.microsoft.com/office/drawing/2014/main" id="{57263B05-24CD-6D60-49E8-52DEE8F2B403}"/>
                </a:ext>
              </a:extLst>
            </p:cNvPr>
            <p:cNvSpPr/>
            <p:nvPr/>
          </p:nvSpPr>
          <p:spPr>
            <a:xfrm>
              <a:off x="2228742" y="2000853"/>
              <a:ext cx="75082" cy="74226"/>
            </a:xfrm>
            <a:custGeom>
              <a:avLst/>
              <a:gdLst/>
              <a:ahLst/>
              <a:cxnLst/>
              <a:rect l="l" t="t" r="r" b="b"/>
              <a:pathLst>
                <a:path w="2370" h="2343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lnTo>
                    <a:pt x="2072" y="2295"/>
                  </a:lnTo>
                  <a:cubicBezTo>
                    <a:pt x="2096" y="2331"/>
                    <a:pt x="2144" y="2343"/>
                    <a:pt x="2191" y="2343"/>
                  </a:cubicBezTo>
                  <a:cubicBezTo>
                    <a:pt x="2227" y="2343"/>
                    <a:pt x="2275" y="2331"/>
                    <a:pt x="2310" y="2295"/>
                  </a:cubicBezTo>
                  <a:cubicBezTo>
                    <a:pt x="2370" y="2235"/>
                    <a:pt x="2370" y="2116"/>
                    <a:pt x="2310" y="2057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301;p69">
              <a:extLst>
                <a:ext uri="{FF2B5EF4-FFF2-40B4-BE49-F238E27FC236}">
                  <a16:creationId xmlns:a16="http://schemas.microsoft.com/office/drawing/2014/main" id="{B55F8F40-6744-D735-B90A-07B6756650BA}"/>
                </a:ext>
              </a:extLst>
            </p:cNvPr>
            <p:cNvSpPr/>
            <p:nvPr/>
          </p:nvSpPr>
          <p:spPr>
            <a:xfrm>
              <a:off x="2188001" y="2067159"/>
              <a:ext cx="98873" cy="35070"/>
            </a:xfrm>
            <a:custGeom>
              <a:avLst/>
              <a:gdLst/>
              <a:ahLst/>
              <a:cxnLst/>
              <a:rect l="l" t="t" r="r" b="b"/>
              <a:pathLst>
                <a:path w="3121" h="1107" extrusionOk="0">
                  <a:moveTo>
                    <a:pt x="188" y="1"/>
                  </a:moveTo>
                  <a:cubicBezTo>
                    <a:pt x="120" y="1"/>
                    <a:pt x="56" y="54"/>
                    <a:pt x="37" y="131"/>
                  </a:cubicBezTo>
                  <a:cubicBezTo>
                    <a:pt x="1" y="214"/>
                    <a:pt x="60" y="309"/>
                    <a:pt x="156" y="333"/>
                  </a:cubicBezTo>
                  <a:lnTo>
                    <a:pt x="2882" y="1107"/>
                  </a:lnTo>
                  <a:lnTo>
                    <a:pt x="2918" y="1107"/>
                  </a:lnTo>
                  <a:cubicBezTo>
                    <a:pt x="3001" y="1107"/>
                    <a:pt x="3073" y="1071"/>
                    <a:pt x="3085" y="988"/>
                  </a:cubicBezTo>
                  <a:cubicBezTo>
                    <a:pt x="3120" y="904"/>
                    <a:pt x="3061" y="809"/>
                    <a:pt x="2965" y="785"/>
                  </a:cubicBezTo>
                  <a:lnTo>
                    <a:pt x="239" y="11"/>
                  </a:ln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302;p69">
              <a:extLst>
                <a:ext uri="{FF2B5EF4-FFF2-40B4-BE49-F238E27FC236}">
                  <a16:creationId xmlns:a16="http://schemas.microsoft.com/office/drawing/2014/main" id="{83CCCE6A-6F41-D180-2D4A-03BC7315E8FE}"/>
                </a:ext>
              </a:extLst>
            </p:cNvPr>
            <p:cNvSpPr/>
            <p:nvPr/>
          </p:nvSpPr>
          <p:spPr>
            <a:xfrm>
              <a:off x="2185372" y="2119114"/>
              <a:ext cx="97733" cy="37066"/>
            </a:xfrm>
            <a:custGeom>
              <a:avLst/>
              <a:gdLst/>
              <a:ahLst/>
              <a:cxnLst/>
              <a:rect l="l" t="t" r="r" b="b"/>
              <a:pathLst>
                <a:path w="3085" h="1170" extrusionOk="0">
                  <a:moveTo>
                    <a:pt x="2872" y="1"/>
                  </a:moveTo>
                  <a:cubicBezTo>
                    <a:pt x="2863" y="1"/>
                    <a:pt x="2855" y="1"/>
                    <a:pt x="2846" y="3"/>
                  </a:cubicBezTo>
                  <a:lnTo>
                    <a:pt x="131" y="836"/>
                  </a:lnTo>
                  <a:cubicBezTo>
                    <a:pt x="48" y="872"/>
                    <a:pt x="0" y="955"/>
                    <a:pt x="12" y="1050"/>
                  </a:cubicBezTo>
                  <a:cubicBezTo>
                    <a:pt x="48" y="1122"/>
                    <a:pt x="108" y="1169"/>
                    <a:pt x="179" y="1169"/>
                  </a:cubicBezTo>
                  <a:cubicBezTo>
                    <a:pt x="191" y="1169"/>
                    <a:pt x="203" y="1169"/>
                    <a:pt x="227" y="1158"/>
                  </a:cubicBezTo>
                  <a:lnTo>
                    <a:pt x="2929" y="324"/>
                  </a:lnTo>
                  <a:cubicBezTo>
                    <a:pt x="3037" y="300"/>
                    <a:pt x="3084" y="217"/>
                    <a:pt x="3048" y="122"/>
                  </a:cubicBezTo>
                  <a:cubicBezTo>
                    <a:pt x="3027" y="47"/>
                    <a:pt x="2948" y="1"/>
                    <a:pt x="28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303;p69">
              <a:extLst>
                <a:ext uri="{FF2B5EF4-FFF2-40B4-BE49-F238E27FC236}">
                  <a16:creationId xmlns:a16="http://schemas.microsoft.com/office/drawing/2014/main" id="{22527E10-ECE1-A833-85C4-D34E8F17C4D2}"/>
                </a:ext>
              </a:extLst>
            </p:cNvPr>
            <p:cNvSpPr/>
            <p:nvPr/>
          </p:nvSpPr>
          <p:spPr>
            <a:xfrm>
              <a:off x="2294763" y="1960587"/>
              <a:ext cx="36242" cy="97131"/>
            </a:xfrm>
            <a:custGeom>
              <a:avLst/>
              <a:gdLst/>
              <a:ahLst/>
              <a:cxnLst/>
              <a:rect l="l" t="t" r="r" b="b"/>
              <a:pathLst>
                <a:path w="1144" h="3066" extrusionOk="0">
                  <a:moveTo>
                    <a:pt x="185" y="1"/>
                  </a:moveTo>
                  <a:cubicBezTo>
                    <a:pt x="172" y="1"/>
                    <a:pt x="158" y="2"/>
                    <a:pt x="143" y="6"/>
                  </a:cubicBezTo>
                  <a:cubicBezTo>
                    <a:pt x="60" y="42"/>
                    <a:pt x="0" y="125"/>
                    <a:pt x="24" y="220"/>
                  </a:cubicBezTo>
                  <a:lnTo>
                    <a:pt x="798" y="2947"/>
                  </a:lnTo>
                  <a:cubicBezTo>
                    <a:pt x="822" y="3018"/>
                    <a:pt x="893" y="3066"/>
                    <a:pt x="965" y="3066"/>
                  </a:cubicBezTo>
                  <a:lnTo>
                    <a:pt x="1012" y="3066"/>
                  </a:lnTo>
                  <a:cubicBezTo>
                    <a:pt x="1096" y="3030"/>
                    <a:pt x="1143" y="2947"/>
                    <a:pt x="1131" y="2852"/>
                  </a:cubicBezTo>
                  <a:lnTo>
                    <a:pt x="357" y="125"/>
                  </a:lnTo>
                  <a:cubicBezTo>
                    <a:pt x="327" y="54"/>
                    <a:pt x="262" y="1"/>
                    <a:pt x="1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304;p69">
              <a:extLst>
                <a:ext uri="{FF2B5EF4-FFF2-40B4-BE49-F238E27FC236}">
                  <a16:creationId xmlns:a16="http://schemas.microsoft.com/office/drawing/2014/main" id="{D757C787-328F-5777-0FE5-12CDFC238090}"/>
                </a:ext>
              </a:extLst>
            </p:cNvPr>
            <p:cNvSpPr/>
            <p:nvPr/>
          </p:nvSpPr>
          <p:spPr>
            <a:xfrm>
              <a:off x="2346433" y="1957799"/>
              <a:ext cx="38491" cy="96909"/>
            </a:xfrm>
            <a:custGeom>
              <a:avLst/>
              <a:gdLst/>
              <a:ahLst/>
              <a:cxnLst/>
              <a:rect l="l" t="t" r="r" b="b"/>
              <a:pathLst>
                <a:path w="1215" h="3059" extrusionOk="0">
                  <a:moveTo>
                    <a:pt x="1021" y="0"/>
                  </a:moveTo>
                  <a:cubicBezTo>
                    <a:pt x="953" y="0"/>
                    <a:pt x="889" y="54"/>
                    <a:pt x="870" y="130"/>
                  </a:cubicBezTo>
                  <a:lnTo>
                    <a:pt x="36" y="2832"/>
                  </a:lnTo>
                  <a:cubicBezTo>
                    <a:pt x="0" y="2928"/>
                    <a:pt x="60" y="3011"/>
                    <a:pt x="155" y="3047"/>
                  </a:cubicBezTo>
                  <a:cubicBezTo>
                    <a:pt x="167" y="3047"/>
                    <a:pt x="179" y="3059"/>
                    <a:pt x="203" y="3059"/>
                  </a:cubicBezTo>
                  <a:cubicBezTo>
                    <a:pt x="274" y="3059"/>
                    <a:pt x="334" y="3011"/>
                    <a:pt x="358" y="2940"/>
                  </a:cubicBezTo>
                  <a:lnTo>
                    <a:pt x="1191" y="237"/>
                  </a:lnTo>
                  <a:cubicBezTo>
                    <a:pt x="1215" y="130"/>
                    <a:pt x="1167" y="23"/>
                    <a:pt x="1072" y="11"/>
                  </a:cubicBezTo>
                  <a:cubicBezTo>
                    <a:pt x="1055" y="4"/>
                    <a:pt x="1038" y="0"/>
                    <a:pt x="10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305;p69">
              <a:extLst>
                <a:ext uri="{FF2B5EF4-FFF2-40B4-BE49-F238E27FC236}">
                  <a16:creationId xmlns:a16="http://schemas.microsoft.com/office/drawing/2014/main" id="{F02A5681-968C-2C6B-BA86-B7C882A397E9}"/>
                </a:ext>
              </a:extLst>
            </p:cNvPr>
            <p:cNvSpPr/>
            <p:nvPr/>
          </p:nvSpPr>
          <p:spPr>
            <a:xfrm>
              <a:off x="2290993" y="2100391"/>
              <a:ext cx="37731" cy="121778"/>
            </a:xfrm>
            <a:custGeom>
              <a:avLst/>
              <a:gdLst/>
              <a:ahLst/>
              <a:cxnLst/>
              <a:rect l="l" t="t" r="r" b="b"/>
              <a:pathLst>
                <a:path w="1191" h="3844" extrusionOk="0">
                  <a:moveTo>
                    <a:pt x="721" y="1"/>
                  </a:moveTo>
                  <a:cubicBezTo>
                    <a:pt x="670" y="1"/>
                    <a:pt x="616" y="30"/>
                    <a:pt x="572" y="82"/>
                  </a:cubicBezTo>
                  <a:cubicBezTo>
                    <a:pt x="191" y="629"/>
                    <a:pt x="0" y="1296"/>
                    <a:pt x="60" y="1987"/>
                  </a:cubicBezTo>
                  <a:cubicBezTo>
                    <a:pt x="119" y="2665"/>
                    <a:pt x="417" y="3308"/>
                    <a:pt x="893" y="3796"/>
                  </a:cubicBezTo>
                  <a:cubicBezTo>
                    <a:pt x="917" y="3832"/>
                    <a:pt x="965" y="3844"/>
                    <a:pt x="1012" y="3844"/>
                  </a:cubicBezTo>
                  <a:cubicBezTo>
                    <a:pt x="1060" y="3844"/>
                    <a:pt x="1096" y="3832"/>
                    <a:pt x="1131" y="3796"/>
                  </a:cubicBezTo>
                  <a:cubicBezTo>
                    <a:pt x="1191" y="3725"/>
                    <a:pt x="1191" y="3618"/>
                    <a:pt x="1131" y="3546"/>
                  </a:cubicBezTo>
                  <a:cubicBezTo>
                    <a:pt x="250" y="2665"/>
                    <a:pt x="131" y="1284"/>
                    <a:pt x="857" y="272"/>
                  </a:cubicBezTo>
                  <a:cubicBezTo>
                    <a:pt x="917" y="201"/>
                    <a:pt x="893" y="94"/>
                    <a:pt x="810" y="34"/>
                  </a:cubicBezTo>
                  <a:cubicBezTo>
                    <a:pt x="783" y="12"/>
                    <a:pt x="752" y="1"/>
                    <a:pt x="7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306;p69">
              <a:extLst>
                <a:ext uri="{FF2B5EF4-FFF2-40B4-BE49-F238E27FC236}">
                  <a16:creationId xmlns:a16="http://schemas.microsoft.com/office/drawing/2014/main" id="{7638152F-C1A3-E01C-390A-934137BAC2A6}"/>
                </a:ext>
              </a:extLst>
            </p:cNvPr>
            <p:cNvSpPr/>
            <p:nvPr/>
          </p:nvSpPr>
          <p:spPr>
            <a:xfrm>
              <a:off x="2353592" y="2091362"/>
              <a:ext cx="68302" cy="20307"/>
            </a:xfrm>
            <a:custGeom>
              <a:avLst/>
              <a:gdLst/>
              <a:ahLst/>
              <a:cxnLst/>
              <a:rect l="l" t="t" r="r" b="b"/>
              <a:pathLst>
                <a:path w="2156" h="641" extrusionOk="0">
                  <a:moveTo>
                    <a:pt x="971" y="1"/>
                  </a:moveTo>
                  <a:cubicBezTo>
                    <a:pt x="708" y="1"/>
                    <a:pt x="417" y="59"/>
                    <a:pt x="120" y="224"/>
                  </a:cubicBezTo>
                  <a:cubicBezTo>
                    <a:pt x="24" y="271"/>
                    <a:pt x="1" y="379"/>
                    <a:pt x="60" y="462"/>
                  </a:cubicBezTo>
                  <a:cubicBezTo>
                    <a:pt x="90" y="522"/>
                    <a:pt x="144" y="554"/>
                    <a:pt x="201" y="554"/>
                  </a:cubicBezTo>
                  <a:cubicBezTo>
                    <a:pt x="234" y="554"/>
                    <a:pt x="268" y="543"/>
                    <a:pt x="298" y="521"/>
                  </a:cubicBezTo>
                  <a:cubicBezTo>
                    <a:pt x="537" y="391"/>
                    <a:pt x="771" y="345"/>
                    <a:pt x="982" y="345"/>
                  </a:cubicBezTo>
                  <a:cubicBezTo>
                    <a:pt x="1488" y="345"/>
                    <a:pt x="1869" y="608"/>
                    <a:pt x="1894" y="617"/>
                  </a:cubicBezTo>
                  <a:cubicBezTo>
                    <a:pt x="1918" y="629"/>
                    <a:pt x="1953" y="640"/>
                    <a:pt x="2001" y="640"/>
                  </a:cubicBezTo>
                  <a:cubicBezTo>
                    <a:pt x="2060" y="640"/>
                    <a:pt x="2096" y="617"/>
                    <a:pt x="2132" y="569"/>
                  </a:cubicBezTo>
                  <a:cubicBezTo>
                    <a:pt x="2156" y="498"/>
                    <a:pt x="2144" y="390"/>
                    <a:pt x="2072" y="331"/>
                  </a:cubicBezTo>
                  <a:cubicBezTo>
                    <a:pt x="2039" y="314"/>
                    <a:pt x="1581" y="1"/>
                    <a:pt x="9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307;p69">
              <a:extLst>
                <a:ext uri="{FF2B5EF4-FFF2-40B4-BE49-F238E27FC236}">
                  <a16:creationId xmlns:a16="http://schemas.microsoft.com/office/drawing/2014/main" id="{7C0F77CE-13C6-84D1-B658-0A843D58FD52}"/>
                </a:ext>
              </a:extLst>
            </p:cNvPr>
            <p:cNvSpPr/>
            <p:nvPr/>
          </p:nvSpPr>
          <p:spPr>
            <a:xfrm>
              <a:off x="2321532" y="2064434"/>
              <a:ext cx="230504" cy="260346"/>
            </a:xfrm>
            <a:custGeom>
              <a:avLst/>
              <a:gdLst/>
              <a:ahLst/>
              <a:cxnLst/>
              <a:rect l="l" t="t" r="r" b="b"/>
              <a:pathLst>
                <a:path w="7276" h="8218" extrusionOk="0">
                  <a:moveTo>
                    <a:pt x="3322" y="3038"/>
                  </a:moveTo>
                  <a:cubicBezTo>
                    <a:pt x="3394" y="3038"/>
                    <a:pt x="3489" y="3074"/>
                    <a:pt x="3549" y="3134"/>
                  </a:cubicBezTo>
                  <a:cubicBezTo>
                    <a:pt x="3668" y="3241"/>
                    <a:pt x="3668" y="3431"/>
                    <a:pt x="3525" y="3562"/>
                  </a:cubicBezTo>
                  <a:cubicBezTo>
                    <a:pt x="3465" y="3622"/>
                    <a:pt x="3388" y="3651"/>
                    <a:pt x="3311" y="3651"/>
                  </a:cubicBezTo>
                  <a:cubicBezTo>
                    <a:pt x="3233" y="3651"/>
                    <a:pt x="3156" y="3622"/>
                    <a:pt x="3096" y="3562"/>
                  </a:cubicBezTo>
                  <a:cubicBezTo>
                    <a:pt x="2977" y="3443"/>
                    <a:pt x="2977" y="3253"/>
                    <a:pt x="3096" y="3134"/>
                  </a:cubicBezTo>
                  <a:cubicBezTo>
                    <a:pt x="3156" y="3074"/>
                    <a:pt x="3227" y="3038"/>
                    <a:pt x="3322" y="3038"/>
                  </a:cubicBezTo>
                  <a:close/>
                  <a:moveTo>
                    <a:pt x="2441" y="3919"/>
                  </a:moveTo>
                  <a:cubicBezTo>
                    <a:pt x="2537" y="3919"/>
                    <a:pt x="2608" y="3955"/>
                    <a:pt x="2668" y="4015"/>
                  </a:cubicBezTo>
                  <a:cubicBezTo>
                    <a:pt x="2727" y="4074"/>
                    <a:pt x="2751" y="4146"/>
                    <a:pt x="2751" y="4229"/>
                  </a:cubicBezTo>
                  <a:cubicBezTo>
                    <a:pt x="2739" y="4312"/>
                    <a:pt x="2715" y="4384"/>
                    <a:pt x="2656" y="4443"/>
                  </a:cubicBezTo>
                  <a:cubicBezTo>
                    <a:pt x="2596" y="4503"/>
                    <a:pt x="2516" y="4533"/>
                    <a:pt x="2435" y="4533"/>
                  </a:cubicBezTo>
                  <a:cubicBezTo>
                    <a:pt x="2355" y="4533"/>
                    <a:pt x="2275" y="4503"/>
                    <a:pt x="2215" y="4443"/>
                  </a:cubicBezTo>
                  <a:cubicBezTo>
                    <a:pt x="2096" y="4324"/>
                    <a:pt x="2096" y="4134"/>
                    <a:pt x="2215" y="4015"/>
                  </a:cubicBezTo>
                  <a:cubicBezTo>
                    <a:pt x="2275" y="3955"/>
                    <a:pt x="2358" y="3919"/>
                    <a:pt x="2441" y="3919"/>
                  </a:cubicBezTo>
                  <a:close/>
                  <a:moveTo>
                    <a:pt x="6109" y="5062"/>
                  </a:moveTo>
                  <a:lnTo>
                    <a:pt x="6620" y="5586"/>
                  </a:lnTo>
                  <a:lnTo>
                    <a:pt x="4775" y="7432"/>
                  </a:lnTo>
                  <a:lnTo>
                    <a:pt x="4656" y="7551"/>
                  </a:lnTo>
                  <a:lnTo>
                    <a:pt x="4144" y="7027"/>
                  </a:lnTo>
                  <a:lnTo>
                    <a:pt x="4215" y="6955"/>
                  </a:lnTo>
                  <a:lnTo>
                    <a:pt x="4680" y="6491"/>
                  </a:lnTo>
                  <a:lnTo>
                    <a:pt x="5573" y="5598"/>
                  </a:lnTo>
                  <a:lnTo>
                    <a:pt x="6025" y="5146"/>
                  </a:lnTo>
                  <a:lnTo>
                    <a:pt x="6109" y="5062"/>
                  </a:lnTo>
                  <a:close/>
                  <a:moveTo>
                    <a:pt x="6644" y="6062"/>
                  </a:moveTo>
                  <a:lnTo>
                    <a:pt x="6668" y="6098"/>
                  </a:lnTo>
                  <a:cubicBezTo>
                    <a:pt x="6859" y="6289"/>
                    <a:pt x="6978" y="6551"/>
                    <a:pt x="6978" y="6836"/>
                  </a:cubicBezTo>
                  <a:cubicBezTo>
                    <a:pt x="6978" y="7122"/>
                    <a:pt x="6859" y="7384"/>
                    <a:pt x="6668" y="7586"/>
                  </a:cubicBezTo>
                  <a:cubicBezTo>
                    <a:pt x="6478" y="7777"/>
                    <a:pt x="6204" y="7896"/>
                    <a:pt x="5930" y="7896"/>
                  </a:cubicBezTo>
                  <a:cubicBezTo>
                    <a:pt x="5644" y="7896"/>
                    <a:pt x="5370" y="7789"/>
                    <a:pt x="5180" y="7586"/>
                  </a:cubicBezTo>
                  <a:lnTo>
                    <a:pt x="5156" y="7551"/>
                  </a:lnTo>
                  <a:lnTo>
                    <a:pt x="6644" y="6062"/>
                  </a:lnTo>
                  <a:close/>
                  <a:moveTo>
                    <a:pt x="1942" y="1"/>
                  </a:moveTo>
                  <a:cubicBezTo>
                    <a:pt x="1249" y="1"/>
                    <a:pt x="584" y="249"/>
                    <a:pt x="72" y="693"/>
                  </a:cubicBezTo>
                  <a:cubicBezTo>
                    <a:pt x="1" y="752"/>
                    <a:pt x="1" y="859"/>
                    <a:pt x="60" y="931"/>
                  </a:cubicBezTo>
                  <a:cubicBezTo>
                    <a:pt x="91" y="968"/>
                    <a:pt x="135" y="986"/>
                    <a:pt x="181" y="986"/>
                  </a:cubicBezTo>
                  <a:cubicBezTo>
                    <a:pt x="222" y="986"/>
                    <a:pt x="264" y="971"/>
                    <a:pt x="298" y="943"/>
                  </a:cubicBezTo>
                  <a:cubicBezTo>
                    <a:pt x="775" y="540"/>
                    <a:pt x="1365" y="340"/>
                    <a:pt x="1953" y="340"/>
                  </a:cubicBezTo>
                  <a:cubicBezTo>
                    <a:pt x="2601" y="340"/>
                    <a:pt x="3247" y="582"/>
                    <a:pt x="3739" y="1062"/>
                  </a:cubicBezTo>
                  <a:cubicBezTo>
                    <a:pt x="4144" y="1467"/>
                    <a:pt x="4406" y="1967"/>
                    <a:pt x="4477" y="2538"/>
                  </a:cubicBezTo>
                  <a:cubicBezTo>
                    <a:pt x="4620" y="3491"/>
                    <a:pt x="5013" y="4336"/>
                    <a:pt x="5668" y="5003"/>
                  </a:cubicBezTo>
                  <a:lnTo>
                    <a:pt x="5454" y="5229"/>
                  </a:lnTo>
                  <a:lnTo>
                    <a:pt x="3882" y="3669"/>
                  </a:lnTo>
                  <a:cubicBezTo>
                    <a:pt x="4037" y="3419"/>
                    <a:pt x="3989" y="3098"/>
                    <a:pt x="3787" y="2884"/>
                  </a:cubicBezTo>
                  <a:cubicBezTo>
                    <a:pt x="3656" y="2753"/>
                    <a:pt x="3486" y="2687"/>
                    <a:pt x="3318" y="2687"/>
                  </a:cubicBezTo>
                  <a:cubicBezTo>
                    <a:pt x="3150" y="2687"/>
                    <a:pt x="2983" y="2753"/>
                    <a:pt x="2858" y="2884"/>
                  </a:cubicBezTo>
                  <a:cubicBezTo>
                    <a:pt x="2656" y="3086"/>
                    <a:pt x="2608" y="3419"/>
                    <a:pt x="2751" y="3669"/>
                  </a:cubicBezTo>
                  <a:cubicBezTo>
                    <a:pt x="2656" y="3610"/>
                    <a:pt x="2549" y="3574"/>
                    <a:pt x="2429" y="3574"/>
                  </a:cubicBezTo>
                  <a:cubicBezTo>
                    <a:pt x="2251" y="3574"/>
                    <a:pt x="2084" y="3657"/>
                    <a:pt x="1965" y="3776"/>
                  </a:cubicBezTo>
                  <a:cubicBezTo>
                    <a:pt x="1715" y="4027"/>
                    <a:pt x="1715" y="4443"/>
                    <a:pt x="1965" y="4693"/>
                  </a:cubicBezTo>
                  <a:cubicBezTo>
                    <a:pt x="2096" y="4824"/>
                    <a:pt x="2263" y="4884"/>
                    <a:pt x="2429" y="4884"/>
                  </a:cubicBezTo>
                  <a:cubicBezTo>
                    <a:pt x="2537" y="4884"/>
                    <a:pt x="2656" y="4860"/>
                    <a:pt x="2739" y="4800"/>
                  </a:cubicBezTo>
                  <a:cubicBezTo>
                    <a:pt x="2834" y="4884"/>
                    <a:pt x="2906" y="4967"/>
                    <a:pt x="2989" y="5039"/>
                  </a:cubicBezTo>
                  <a:cubicBezTo>
                    <a:pt x="3025" y="5062"/>
                    <a:pt x="3072" y="5086"/>
                    <a:pt x="3108" y="5086"/>
                  </a:cubicBezTo>
                  <a:cubicBezTo>
                    <a:pt x="3156" y="5086"/>
                    <a:pt x="3203" y="5062"/>
                    <a:pt x="3227" y="5027"/>
                  </a:cubicBezTo>
                  <a:cubicBezTo>
                    <a:pt x="3287" y="4943"/>
                    <a:pt x="3287" y="4848"/>
                    <a:pt x="3215" y="4789"/>
                  </a:cubicBezTo>
                  <a:cubicBezTo>
                    <a:pt x="3144" y="4705"/>
                    <a:pt x="3049" y="4634"/>
                    <a:pt x="2977" y="4562"/>
                  </a:cubicBezTo>
                  <a:cubicBezTo>
                    <a:pt x="3037" y="4455"/>
                    <a:pt x="3072" y="4348"/>
                    <a:pt x="3072" y="4229"/>
                  </a:cubicBezTo>
                  <a:cubicBezTo>
                    <a:pt x="3072" y="4110"/>
                    <a:pt x="3037" y="3991"/>
                    <a:pt x="2977" y="3907"/>
                  </a:cubicBezTo>
                  <a:lnTo>
                    <a:pt x="2977" y="3907"/>
                  </a:lnTo>
                  <a:cubicBezTo>
                    <a:pt x="3084" y="3967"/>
                    <a:pt x="3203" y="3991"/>
                    <a:pt x="3311" y="3991"/>
                  </a:cubicBezTo>
                  <a:cubicBezTo>
                    <a:pt x="3430" y="3991"/>
                    <a:pt x="3525" y="3967"/>
                    <a:pt x="3632" y="3907"/>
                  </a:cubicBezTo>
                  <a:lnTo>
                    <a:pt x="5192" y="5467"/>
                  </a:lnTo>
                  <a:lnTo>
                    <a:pt x="4537" y="6122"/>
                  </a:lnTo>
                  <a:lnTo>
                    <a:pt x="3751" y="5336"/>
                  </a:lnTo>
                  <a:cubicBezTo>
                    <a:pt x="3721" y="5300"/>
                    <a:pt x="3677" y="5283"/>
                    <a:pt x="3632" y="5283"/>
                  </a:cubicBezTo>
                  <a:cubicBezTo>
                    <a:pt x="3587" y="5283"/>
                    <a:pt x="3543" y="5300"/>
                    <a:pt x="3513" y="5336"/>
                  </a:cubicBezTo>
                  <a:cubicBezTo>
                    <a:pt x="3442" y="5396"/>
                    <a:pt x="3442" y="5515"/>
                    <a:pt x="3513" y="5574"/>
                  </a:cubicBezTo>
                  <a:lnTo>
                    <a:pt x="4299" y="6360"/>
                  </a:lnTo>
                  <a:lnTo>
                    <a:pt x="4084" y="6586"/>
                  </a:lnTo>
                  <a:cubicBezTo>
                    <a:pt x="3394" y="5932"/>
                    <a:pt x="2537" y="5515"/>
                    <a:pt x="1620" y="5396"/>
                  </a:cubicBezTo>
                  <a:cubicBezTo>
                    <a:pt x="1286" y="5348"/>
                    <a:pt x="941" y="5229"/>
                    <a:pt x="644" y="5050"/>
                  </a:cubicBezTo>
                  <a:cubicBezTo>
                    <a:pt x="621" y="5035"/>
                    <a:pt x="595" y="5029"/>
                    <a:pt x="568" y="5029"/>
                  </a:cubicBezTo>
                  <a:cubicBezTo>
                    <a:pt x="510" y="5029"/>
                    <a:pt x="446" y="5061"/>
                    <a:pt x="405" y="5110"/>
                  </a:cubicBezTo>
                  <a:cubicBezTo>
                    <a:pt x="358" y="5181"/>
                    <a:pt x="394" y="5289"/>
                    <a:pt x="465" y="5348"/>
                  </a:cubicBezTo>
                  <a:cubicBezTo>
                    <a:pt x="810" y="5562"/>
                    <a:pt x="1179" y="5681"/>
                    <a:pt x="1560" y="5741"/>
                  </a:cubicBezTo>
                  <a:cubicBezTo>
                    <a:pt x="2394" y="5836"/>
                    <a:pt x="3191" y="6229"/>
                    <a:pt x="3823" y="6824"/>
                  </a:cubicBezTo>
                  <a:lnTo>
                    <a:pt x="3751" y="6896"/>
                  </a:lnTo>
                  <a:cubicBezTo>
                    <a:pt x="3692" y="6955"/>
                    <a:pt x="3692" y="7075"/>
                    <a:pt x="3751" y="7134"/>
                  </a:cubicBezTo>
                  <a:lnTo>
                    <a:pt x="4525" y="7908"/>
                  </a:lnTo>
                  <a:cubicBezTo>
                    <a:pt x="4561" y="7944"/>
                    <a:pt x="4596" y="7956"/>
                    <a:pt x="4644" y="7956"/>
                  </a:cubicBezTo>
                  <a:cubicBezTo>
                    <a:pt x="4692" y="7956"/>
                    <a:pt x="4739" y="7944"/>
                    <a:pt x="4763" y="7908"/>
                  </a:cubicBezTo>
                  <a:lnTo>
                    <a:pt x="4882" y="7789"/>
                  </a:lnTo>
                  <a:lnTo>
                    <a:pt x="4918" y="7825"/>
                  </a:lnTo>
                  <a:cubicBezTo>
                    <a:pt x="5180" y="8087"/>
                    <a:pt x="5525" y="8217"/>
                    <a:pt x="5894" y="8217"/>
                  </a:cubicBezTo>
                  <a:cubicBezTo>
                    <a:pt x="6263" y="8217"/>
                    <a:pt x="6620" y="8075"/>
                    <a:pt x="6882" y="7825"/>
                  </a:cubicBezTo>
                  <a:cubicBezTo>
                    <a:pt x="7144" y="7551"/>
                    <a:pt x="7275" y="7205"/>
                    <a:pt x="7275" y="6836"/>
                  </a:cubicBezTo>
                  <a:cubicBezTo>
                    <a:pt x="7275" y="6467"/>
                    <a:pt x="7180" y="6122"/>
                    <a:pt x="6906" y="5860"/>
                  </a:cubicBezTo>
                  <a:lnTo>
                    <a:pt x="6882" y="5824"/>
                  </a:lnTo>
                  <a:lnTo>
                    <a:pt x="6990" y="5705"/>
                  </a:lnTo>
                  <a:cubicBezTo>
                    <a:pt x="7049" y="5646"/>
                    <a:pt x="7049" y="5527"/>
                    <a:pt x="6990" y="5467"/>
                  </a:cubicBezTo>
                  <a:lnTo>
                    <a:pt x="6216" y="4693"/>
                  </a:lnTo>
                  <a:cubicBezTo>
                    <a:pt x="6192" y="4669"/>
                    <a:pt x="6144" y="4646"/>
                    <a:pt x="6097" y="4646"/>
                  </a:cubicBezTo>
                  <a:cubicBezTo>
                    <a:pt x="6061" y="4646"/>
                    <a:pt x="6013" y="4669"/>
                    <a:pt x="5989" y="4693"/>
                  </a:cubicBezTo>
                  <a:lnTo>
                    <a:pt x="5906" y="4765"/>
                  </a:lnTo>
                  <a:cubicBezTo>
                    <a:pt x="5311" y="4157"/>
                    <a:pt x="4942" y="3372"/>
                    <a:pt x="4823" y="2491"/>
                  </a:cubicBezTo>
                  <a:cubicBezTo>
                    <a:pt x="4739" y="1848"/>
                    <a:pt x="4454" y="1276"/>
                    <a:pt x="3977" y="824"/>
                  </a:cubicBezTo>
                  <a:cubicBezTo>
                    <a:pt x="3453" y="324"/>
                    <a:pt x="2775" y="26"/>
                    <a:pt x="2037" y="2"/>
                  </a:cubicBezTo>
                  <a:cubicBezTo>
                    <a:pt x="2005" y="1"/>
                    <a:pt x="1973" y="1"/>
                    <a:pt x="19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23187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53"/>
          <p:cNvSpPr txBox="1">
            <a:spLocks noGrp="1"/>
          </p:cNvSpPr>
          <p:nvPr>
            <p:ph type="title"/>
          </p:nvPr>
        </p:nvSpPr>
        <p:spPr>
          <a:xfrm>
            <a:off x="2075700" y="1253890"/>
            <a:ext cx="4992600" cy="7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chemeClr val="accent1"/>
                </a:solidFill>
              </a:rPr>
              <a:t>Vielen</a:t>
            </a:r>
            <a:r>
              <a:rPr lang="en">
                <a:solidFill>
                  <a:schemeClr val="accent1"/>
                </a:solidFill>
              </a:rPr>
              <a:t> Dank!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60" name="Google Shape;2860;p53"/>
          <p:cNvSpPr txBox="1">
            <a:spLocks noGrp="1"/>
          </p:cNvSpPr>
          <p:nvPr>
            <p:ph type="title" idx="2"/>
          </p:nvPr>
        </p:nvSpPr>
        <p:spPr>
          <a:xfrm>
            <a:off x="2075700" y="2158388"/>
            <a:ext cx="4992600" cy="13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sz="2000" b="1" err="1"/>
              <a:t>Habt</a:t>
            </a:r>
            <a:r>
              <a:rPr lang="en" sz="2000" b="1"/>
              <a:t> </a:t>
            </a:r>
            <a:r>
              <a:rPr lang="en" sz="2000" b="1" err="1"/>
              <a:t>Ihr</a:t>
            </a:r>
            <a:r>
              <a:rPr lang="en" sz="2000" b="1"/>
              <a:t> </a:t>
            </a:r>
            <a:r>
              <a:rPr lang="en" sz="2000" b="1" err="1"/>
              <a:t>noch</a:t>
            </a:r>
            <a:r>
              <a:rPr lang="en" sz="2000" b="1"/>
              <a:t> </a:t>
            </a:r>
            <a:r>
              <a:rPr lang="en" sz="2000" b="1" err="1"/>
              <a:t>Fragen</a:t>
            </a:r>
            <a:r>
              <a:rPr lang="en" sz="2000" b="1"/>
              <a:t>?</a:t>
            </a:r>
            <a:endParaRPr sz="20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78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5"/>
          <p:cNvSpPr txBox="1">
            <a:spLocks noGrp="1"/>
          </p:cNvSpPr>
          <p:nvPr>
            <p:ph type="body" idx="1"/>
          </p:nvPr>
        </p:nvSpPr>
        <p:spPr>
          <a:xfrm>
            <a:off x="841725" y="1779538"/>
            <a:ext cx="3404100" cy="22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/>
            <a:r>
              <a:rPr lang="de-DE"/>
              <a:t>Kugellager von Elektromotoren wurden als Ursache häufiger Produktionsstillständen identifiziert</a:t>
            </a:r>
          </a:p>
          <a:p>
            <a:pPr marL="285750" indent="-285750"/>
            <a:r>
              <a:rPr lang="de-DE"/>
              <a:t>Mehrere Sensoren werten verschiedene Metriken der Kugellager aus</a:t>
            </a:r>
          </a:p>
          <a:p>
            <a:pPr marL="285750" indent="-285750"/>
            <a:r>
              <a:rPr lang="de-DE"/>
              <a:t>Ein Vorhersagemodell soll nun den Zustand eines Kugellagers zu jeder Zeit auf Basis der Sensordaten bestimmen können</a:t>
            </a:r>
            <a:endParaRPr/>
          </a:p>
        </p:txBody>
      </p:sp>
      <p:sp>
        <p:nvSpPr>
          <p:cNvPr id="840" name="Google Shape;840;p35"/>
          <p:cNvSpPr txBox="1">
            <a:spLocks noGrp="1"/>
          </p:cNvSpPr>
          <p:nvPr>
            <p:ph type="title"/>
          </p:nvPr>
        </p:nvSpPr>
        <p:spPr>
          <a:xfrm>
            <a:off x="841725" y="1166550"/>
            <a:ext cx="3404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Aufgabenstellung</a:t>
            </a:r>
            <a:endParaRPr/>
          </a:p>
        </p:txBody>
      </p:sp>
      <p:pic>
        <p:nvPicPr>
          <p:cNvPr id="841" name="Google Shape;8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025" y="696625"/>
            <a:ext cx="3695100" cy="3695100"/>
          </a:xfrm>
          <a:prstGeom prst="ellipse">
            <a:avLst/>
          </a:prstGeom>
          <a:noFill/>
          <a:ln>
            <a:noFill/>
          </a:ln>
          <a:effectLst>
            <a:outerShdw blurRad="142875" algn="bl" rotWithShape="0">
              <a:schemeClr val="accent1">
                <a:alpha val="89000"/>
              </a:schemeClr>
            </a:outerShdw>
          </a:effectLst>
        </p:spPr>
      </p:pic>
      <p:grpSp>
        <p:nvGrpSpPr>
          <p:cNvPr id="842" name="Google Shape;842;p35"/>
          <p:cNvGrpSpPr/>
          <p:nvPr/>
        </p:nvGrpSpPr>
        <p:grpSpPr>
          <a:xfrm>
            <a:off x="2938795" y="2514293"/>
            <a:ext cx="8667291" cy="8667613"/>
            <a:chOff x="-3553205" y="-5628757"/>
            <a:chExt cx="8667291" cy="8667613"/>
          </a:xfrm>
        </p:grpSpPr>
        <p:sp>
          <p:nvSpPr>
            <p:cNvPr id="843" name="Google Shape;843;p35"/>
            <p:cNvSpPr/>
            <p:nvPr/>
          </p:nvSpPr>
          <p:spPr>
            <a:xfrm rot="-3724305">
              <a:off x="-2425408" y="-4500411"/>
              <a:ext cx="6411698" cy="6410923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 rot="-3724305">
              <a:off x="-2243814" y="-4319547"/>
              <a:ext cx="6048471" cy="6049196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 rot="-3724305">
              <a:off x="-2062594" y="-4137926"/>
              <a:ext cx="5685969" cy="5685944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 rot="-3724305">
              <a:off x="-1881020" y="-3956493"/>
              <a:ext cx="5323468" cy="5323443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 rot="-3724305">
              <a:off x="-1700131" y="-3775422"/>
              <a:ext cx="4960966" cy="4960941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 rot="-3724305">
              <a:off x="-1518514" y="-3593790"/>
              <a:ext cx="4597714" cy="4597689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 rot="-3724305">
              <a:off x="-1337295" y="-3412926"/>
              <a:ext cx="4235237" cy="4235962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 rot="-3724305">
              <a:off x="-1156074" y="-3231305"/>
              <a:ext cx="3872736" cy="3872711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 rot="-3724305">
              <a:off x="-974501" y="-3049871"/>
              <a:ext cx="3510234" cy="3510209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 rot="-3724305">
              <a:off x="-793612" y="-2868801"/>
              <a:ext cx="3147732" cy="3147707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355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0"/>
          <p:cNvSpPr/>
          <p:nvPr/>
        </p:nvSpPr>
        <p:spPr>
          <a:xfrm rot="10800000">
            <a:off x="5074237" y="1391842"/>
            <a:ext cx="3314100" cy="26784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71463" dist="38100" dir="5400000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40"/>
          <p:cNvSpPr/>
          <p:nvPr/>
        </p:nvSpPr>
        <p:spPr>
          <a:xfrm rot="10800000">
            <a:off x="4998037" y="1315642"/>
            <a:ext cx="3314100" cy="26784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71463" dist="38100" dir="5400000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0"/>
          <p:cNvSpPr/>
          <p:nvPr/>
        </p:nvSpPr>
        <p:spPr>
          <a:xfrm rot="10800000">
            <a:off x="4921837" y="1239442"/>
            <a:ext cx="3314100" cy="2678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71463" dist="38100" dir="5400000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40"/>
          <p:cNvSpPr txBox="1">
            <a:spLocks noGrp="1"/>
          </p:cNvSpPr>
          <p:nvPr>
            <p:ph type="title"/>
          </p:nvPr>
        </p:nvSpPr>
        <p:spPr>
          <a:xfrm>
            <a:off x="5137420" y="1957250"/>
            <a:ext cx="29058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endParaRPr/>
          </a:p>
        </p:txBody>
      </p:sp>
      <p:sp>
        <p:nvSpPr>
          <p:cNvPr id="982" name="Google Shape;982;p40"/>
          <p:cNvSpPr/>
          <p:nvPr/>
        </p:nvSpPr>
        <p:spPr>
          <a:xfrm>
            <a:off x="740350" y="1073258"/>
            <a:ext cx="3314100" cy="26784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71463" dist="38100" dir="5400000" algn="bl" rotWithShape="0">
              <a:schemeClr val="accent1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40"/>
          <p:cNvSpPr/>
          <p:nvPr/>
        </p:nvSpPr>
        <p:spPr>
          <a:xfrm>
            <a:off x="816550" y="1149458"/>
            <a:ext cx="3314100" cy="26784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71463" dist="38100" dir="5400000" algn="bl" rotWithShape="0">
              <a:schemeClr val="accent1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40"/>
          <p:cNvSpPr/>
          <p:nvPr/>
        </p:nvSpPr>
        <p:spPr>
          <a:xfrm>
            <a:off x="892750" y="1225658"/>
            <a:ext cx="3314100" cy="26784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71463" dist="38100" dir="5400000" algn="bl" rotWithShape="0">
              <a:schemeClr val="accent1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40"/>
          <p:cNvSpPr txBox="1">
            <a:spLocks noGrp="1"/>
          </p:cNvSpPr>
          <p:nvPr>
            <p:ph type="body" idx="1"/>
          </p:nvPr>
        </p:nvSpPr>
        <p:spPr>
          <a:xfrm>
            <a:off x="1103547" y="2465854"/>
            <a:ext cx="2905800" cy="8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Verschleiß</a:t>
            </a:r>
            <a:r>
              <a:rPr lang="en"/>
              <a:t> des </a:t>
            </a:r>
            <a:r>
              <a:rPr lang="en" err="1"/>
              <a:t>Kugellagers</a:t>
            </a:r>
            <a:r>
              <a:rPr lang="en"/>
              <a:t> </a:t>
            </a:r>
            <a:r>
              <a:rPr lang="en" err="1"/>
              <a:t>wird</a:t>
            </a:r>
            <a:r>
              <a:rPr lang="en"/>
              <a:t> in </a:t>
            </a:r>
            <a:r>
              <a:rPr lang="en" err="1"/>
              <a:t>drei</a:t>
            </a:r>
            <a:r>
              <a:rPr lang="en"/>
              <a:t> Klassen </a:t>
            </a:r>
            <a:r>
              <a:rPr lang="en" err="1"/>
              <a:t>eingeteilt</a:t>
            </a:r>
            <a:endParaRPr/>
          </a:p>
        </p:txBody>
      </p:sp>
      <p:sp>
        <p:nvSpPr>
          <p:cNvPr id="986" name="Google Shape;986;p40"/>
          <p:cNvSpPr txBox="1">
            <a:spLocks noGrp="1"/>
          </p:cNvSpPr>
          <p:nvPr>
            <p:ph type="body" idx="3"/>
          </p:nvPr>
        </p:nvSpPr>
        <p:spPr>
          <a:xfrm>
            <a:off x="5137424" y="2465854"/>
            <a:ext cx="2905800" cy="8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“Remaining useful lifetime” (RUL) </a:t>
            </a:r>
            <a:r>
              <a:rPr lang="en" err="1"/>
              <a:t>wird</a:t>
            </a:r>
            <a:r>
              <a:rPr lang="en"/>
              <a:t> </a:t>
            </a:r>
            <a:r>
              <a:rPr lang="en" err="1"/>
              <a:t>prognostiziert</a:t>
            </a:r>
            <a:endParaRPr/>
          </a:p>
        </p:txBody>
      </p:sp>
      <p:sp>
        <p:nvSpPr>
          <p:cNvPr id="987" name="Google Shape;987;p40"/>
          <p:cNvSpPr txBox="1">
            <a:spLocks noGrp="1"/>
          </p:cNvSpPr>
          <p:nvPr>
            <p:ph type="title" idx="2"/>
          </p:nvPr>
        </p:nvSpPr>
        <p:spPr>
          <a:xfrm>
            <a:off x="1105872" y="1957250"/>
            <a:ext cx="29058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Klassifikation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2213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3"/>
          <p:cNvSpPr txBox="1">
            <a:spLocks noGrp="1"/>
          </p:cNvSpPr>
          <p:nvPr>
            <p:ph type="title"/>
          </p:nvPr>
        </p:nvSpPr>
        <p:spPr>
          <a:xfrm>
            <a:off x="5894574" y="2050675"/>
            <a:ext cx="3249425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err="1"/>
              <a:t>Daten</a:t>
            </a:r>
            <a:r>
              <a:rPr lang="en" sz="2800"/>
              <a:t>- und </a:t>
            </a:r>
            <a:r>
              <a:rPr lang="en" sz="2800" err="1"/>
              <a:t>Problemverständnis</a:t>
            </a:r>
            <a:endParaRPr sz="2800"/>
          </a:p>
        </p:txBody>
      </p:sp>
      <p:sp>
        <p:nvSpPr>
          <p:cNvPr id="792" name="Google Shape;792;p33"/>
          <p:cNvSpPr txBox="1">
            <a:spLocks noGrp="1"/>
          </p:cNvSpPr>
          <p:nvPr>
            <p:ph type="title" idx="2"/>
          </p:nvPr>
        </p:nvSpPr>
        <p:spPr>
          <a:xfrm>
            <a:off x="520888" y="1877300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93" name="Google Shape;793;p33"/>
          <p:cNvSpPr txBox="1">
            <a:spLocks noGrp="1"/>
          </p:cNvSpPr>
          <p:nvPr>
            <p:ph type="subTitle" idx="1"/>
          </p:nvPr>
        </p:nvSpPr>
        <p:spPr>
          <a:xfrm>
            <a:off x="5894575" y="3143300"/>
            <a:ext cx="2321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Erste</a:t>
            </a:r>
            <a:r>
              <a:rPr lang="en"/>
              <a:t> </a:t>
            </a:r>
            <a:r>
              <a:rPr lang="en" err="1"/>
              <a:t>Erkenntnisse</a:t>
            </a:r>
            <a:r>
              <a:rPr lang="en"/>
              <a:t> </a:t>
            </a:r>
            <a:r>
              <a:rPr lang="en" err="1"/>
              <a:t>zu</a:t>
            </a:r>
            <a:r>
              <a:rPr lang="en"/>
              <a:t> den </a:t>
            </a:r>
            <a:r>
              <a:rPr lang="en" err="1"/>
              <a:t>Daten</a:t>
            </a:r>
            <a:r>
              <a:rPr lang="en"/>
              <a:t> und </a:t>
            </a:r>
            <a:r>
              <a:rPr lang="en" err="1"/>
              <a:t>Vorverarbeitung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9418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6"/>
          <p:cNvSpPr/>
          <p:nvPr/>
        </p:nvSpPr>
        <p:spPr>
          <a:xfrm>
            <a:off x="1988491" y="1534666"/>
            <a:ext cx="1219200" cy="1219200"/>
          </a:xfrm>
          <a:prstGeom prst="pie">
            <a:avLst>
              <a:gd name="adj1" fmla="val 16206756"/>
              <a:gd name="adj2" fmla="val 16380172"/>
            </a:avLst>
          </a:prstGeom>
          <a:solidFill>
            <a:schemeClr val="accent1"/>
          </a:solidFill>
          <a:ln>
            <a:noFill/>
          </a:ln>
          <a:effectLst>
            <a:outerShdw blurRad="142875" algn="bl" rotWithShape="0">
              <a:schemeClr val="accent6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6"/>
          <p:cNvSpPr/>
          <p:nvPr/>
        </p:nvSpPr>
        <p:spPr>
          <a:xfrm>
            <a:off x="2194558" y="1740762"/>
            <a:ext cx="807054" cy="807054"/>
          </a:xfrm>
          <a:custGeom>
            <a:avLst/>
            <a:gdLst/>
            <a:ahLst/>
            <a:cxnLst/>
            <a:rect l="l" t="t" r="r" b="b"/>
            <a:pathLst>
              <a:path w="20424" h="20424" extrusionOk="0">
                <a:moveTo>
                  <a:pt x="10210" y="1"/>
                </a:moveTo>
                <a:cubicBezTo>
                  <a:pt x="4570" y="1"/>
                  <a:pt x="1" y="4573"/>
                  <a:pt x="1" y="10214"/>
                </a:cubicBezTo>
                <a:cubicBezTo>
                  <a:pt x="1" y="15851"/>
                  <a:pt x="4570" y="20424"/>
                  <a:pt x="10210" y="20424"/>
                </a:cubicBezTo>
                <a:cubicBezTo>
                  <a:pt x="15851" y="20424"/>
                  <a:pt x="20424" y="15851"/>
                  <a:pt x="20424" y="10214"/>
                </a:cubicBezTo>
                <a:cubicBezTo>
                  <a:pt x="20424" y="4573"/>
                  <a:pt x="15851" y="1"/>
                  <a:pt x="10210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6"/>
          <p:cNvSpPr/>
          <p:nvPr/>
        </p:nvSpPr>
        <p:spPr>
          <a:xfrm>
            <a:off x="5952833" y="1534566"/>
            <a:ext cx="1219200" cy="1219200"/>
          </a:xfrm>
          <a:prstGeom prst="pie">
            <a:avLst>
              <a:gd name="adj1" fmla="val 16206756"/>
              <a:gd name="adj2" fmla="val 16177590"/>
            </a:avLst>
          </a:prstGeom>
          <a:solidFill>
            <a:schemeClr val="accent1"/>
          </a:solidFill>
          <a:ln>
            <a:noFill/>
          </a:ln>
          <a:effectLst>
            <a:outerShdw blurRad="142875" algn="bl" rotWithShape="0">
              <a:schemeClr val="accent6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6"/>
          <p:cNvSpPr/>
          <p:nvPr/>
        </p:nvSpPr>
        <p:spPr>
          <a:xfrm>
            <a:off x="6158873" y="1740678"/>
            <a:ext cx="807105" cy="807105"/>
          </a:xfrm>
          <a:custGeom>
            <a:avLst/>
            <a:gdLst/>
            <a:ahLst/>
            <a:cxnLst/>
            <a:rect l="l" t="t" r="r" b="b"/>
            <a:pathLst>
              <a:path w="20424" h="20424" extrusionOk="0">
                <a:moveTo>
                  <a:pt x="10210" y="1"/>
                </a:moveTo>
                <a:cubicBezTo>
                  <a:pt x="4570" y="1"/>
                  <a:pt x="1" y="4573"/>
                  <a:pt x="1" y="10214"/>
                </a:cubicBezTo>
                <a:cubicBezTo>
                  <a:pt x="1" y="15851"/>
                  <a:pt x="4570" y="20424"/>
                  <a:pt x="10210" y="20424"/>
                </a:cubicBezTo>
                <a:cubicBezTo>
                  <a:pt x="15851" y="20424"/>
                  <a:pt x="20424" y="15851"/>
                  <a:pt x="20424" y="10214"/>
                </a:cubicBezTo>
                <a:cubicBezTo>
                  <a:pt x="20424" y="4573"/>
                  <a:pt x="15851" y="1"/>
                  <a:pt x="10210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6"/>
          <p:cNvSpPr/>
          <p:nvPr/>
        </p:nvSpPr>
        <p:spPr>
          <a:xfrm>
            <a:off x="3978891" y="1510929"/>
            <a:ext cx="1219200" cy="1219200"/>
          </a:xfrm>
          <a:prstGeom prst="pie">
            <a:avLst>
              <a:gd name="adj1" fmla="val 16206756"/>
              <a:gd name="adj2" fmla="val 8612600"/>
            </a:avLst>
          </a:prstGeom>
          <a:solidFill>
            <a:schemeClr val="accent1"/>
          </a:solidFill>
          <a:ln>
            <a:noFill/>
          </a:ln>
          <a:effectLst>
            <a:outerShdw blurRad="142875" algn="bl" rotWithShape="0">
              <a:schemeClr val="accent6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6"/>
          <p:cNvSpPr/>
          <p:nvPr/>
        </p:nvSpPr>
        <p:spPr>
          <a:xfrm>
            <a:off x="4184945" y="1717040"/>
            <a:ext cx="807105" cy="807105"/>
          </a:xfrm>
          <a:custGeom>
            <a:avLst/>
            <a:gdLst/>
            <a:ahLst/>
            <a:cxnLst/>
            <a:rect l="l" t="t" r="r" b="b"/>
            <a:pathLst>
              <a:path w="20424" h="20424" extrusionOk="0">
                <a:moveTo>
                  <a:pt x="10210" y="1"/>
                </a:moveTo>
                <a:cubicBezTo>
                  <a:pt x="4570" y="1"/>
                  <a:pt x="1" y="4573"/>
                  <a:pt x="1" y="10214"/>
                </a:cubicBezTo>
                <a:cubicBezTo>
                  <a:pt x="1" y="15851"/>
                  <a:pt x="4570" y="20424"/>
                  <a:pt x="10210" y="20424"/>
                </a:cubicBezTo>
                <a:cubicBezTo>
                  <a:pt x="15851" y="20424"/>
                  <a:pt x="20424" y="15851"/>
                  <a:pt x="20424" y="10214"/>
                </a:cubicBezTo>
                <a:cubicBezTo>
                  <a:pt x="20424" y="4573"/>
                  <a:pt x="15851" y="1"/>
                  <a:pt x="10210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6"/>
          <p:cNvSpPr txBox="1">
            <a:spLocks noGrp="1"/>
          </p:cNvSpPr>
          <p:nvPr>
            <p:ph type="title" idx="3"/>
          </p:nvPr>
        </p:nvSpPr>
        <p:spPr>
          <a:xfrm>
            <a:off x="4120810" y="1892296"/>
            <a:ext cx="9411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1.000</a:t>
            </a:r>
            <a:endParaRPr sz="2000"/>
          </a:p>
        </p:txBody>
      </p:sp>
      <p:sp>
        <p:nvSpPr>
          <p:cNvPr id="864" name="Google Shape;864;p36"/>
          <p:cNvSpPr txBox="1">
            <a:spLocks noGrp="1"/>
          </p:cNvSpPr>
          <p:nvPr>
            <p:ph type="subTitle" idx="4"/>
          </p:nvPr>
        </p:nvSpPr>
        <p:spPr>
          <a:xfrm>
            <a:off x="3736812" y="3360868"/>
            <a:ext cx="1676100" cy="5391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Á</a:t>
            </a:r>
            <a:r>
              <a:rPr lang="en"/>
              <a:t> 0,1 Sekunde bei 25.600 Hz</a:t>
            </a:r>
            <a:endParaRPr/>
          </a:p>
        </p:txBody>
      </p:sp>
      <p:sp>
        <p:nvSpPr>
          <p:cNvPr id="865" name="Google Shape;865;p36"/>
          <p:cNvSpPr txBox="1">
            <a:spLocks noGrp="1"/>
          </p:cNvSpPr>
          <p:nvPr>
            <p:ph type="subTitle" idx="5"/>
          </p:nvPr>
        </p:nvSpPr>
        <p:spPr>
          <a:xfrm>
            <a:off x="3804065" y="2891454"/>
            <a:ext cx="1568851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Messungen</a:t>
            </a:r>
            <a:endParaRPr/>
          </a:p>
        </p:txBody>
      </p:sp>
      <p:sp>
        <p:nvSpPr>
          <p:cNvPr id="866" name="Google Shape;866;p36"/>
          <p:cNvSpPr txBox="1">
            <a:spLocks noGrp="1"/>
          </p:cNvSpPr>
          <p:nvPr>
            <p:ph type="title"/>
          </p:nvPr>
        </p:nvSpPr>
        <p:spPr>
          <a:xfrm>
            <a:off x="2144035" y="1892296"/>
            <a:ext cx="9411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/>
              <a:t>2,5 </a:t>
            </a:r>
            <a:r>
              <a:rPr lang="en" sz="1600"/>
              <a:t>Mio.</a:t>
            </a:r>
            <a:endParaRPr sz="2000"/>
          </a:p>
        </p:txBody>
      </p:sp>
      <p:sp>
        <p:nvSpPr>
          <p:cNvPr id="867" name="Google Shape;867;p36"/>
          <p:cNvSpPr txBox="1">
            <a:spLocks noGrp="1"/>
          </p:cNvSpPr>
          <p:nvPr>
            <p:ph type="subTitle" idx="1"/>
          </p:nvPr>
        </p:nvSpPr>
        <p:spPr>
          <a:xfrm>
            <a:off x="1760038" y="3360868"/>
            <a:ext cx="1676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 </a:t>
            </a:r>
            <a:r>
              <a:rPr lang="en" err="1"/>
              <a:t>Kugellager</a:t>
            </a:r>
            <a:endParaRPr/>
          </a:p>
        </p:txBody>
      </p:sp>
      <p:sp>
        <p:nvSpPr>
          <p:cNvPr id="868" name="Google Shape;868;p36"/>
          <p:cNvSpPr txBox="1">
            <a:spLocks noGrp="1"/>
          </p:cNvSpPr>
          <p:nvPr>
            <p:ph type="subTitle" idx="2"/>
          </p:nvPr>
        </p:nvSpPr>
        <p:spPr>
          <a:xfrm>
            <a:off x="1830159" y="2897909"/>
            <a:ext cx="1568851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Messpunkte</a:t>
            </a:r>
            <a:endParaRPr/>
          </a:p>
        </p:txBody>
      </p:sp>
      <p:sp>
        <p:nvSpPr>
          <p:cNvPr id="869" name="Google Shape;869;p36"/>
          <p:cNvSpPr txBox="1">
            <a:spLocks noGrp="1"/>
          </p:cNvSpPr>
          <p:nvPr>
            <p:ph type="title" idx="6"/>
          </p:nvPr>
        </p:nvSpPr>
        <p:spPr>
          <a:xfrm>
            <a:off x="6124863" y="1892296"/>
            <a:ext cx="8751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2.560</a:t>
            </a:r>
            <a:endParaRPr sz="2000"/>
          </a:p>
        </p:txBody>
      </p:sp>
      <p:sp>
        <p:nvSpPr>
          <p:cNvPr id="870" name="Google Shape;870;p36"/>
          <p:cNvSpPr txBox="1">
            <a:spLocks noGrp="1"/>
          </p:cNvSpPr>
          <p:nvPr>
            <p:ph type="subTitle" idx="7"/>
          </p:nvPr>
        </p:nvSpPr>
        <p:spPr>
          <a:xfrm>
            <a:off x="5707864" y="3360868"/>
            <a:ext cx="1676100" cy="6361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Nach</a:t>
            </a:r>
            <a:r>
              <a:rPr lang="en"/>
              <a:t> </a:t>
            </a:r>
            <a:r>
              <a:rPr lang="en" err="1"/>
              <a:t>Zusammenfassung</a:t>
            </a:r>
            <a:endParaRPr/>
          </a:p>
        </p:txBody>
      </p:sp>
      <p:sp>
        <p:nvSpPr>
          <p:cNvPr id="871" name="Google Shape;871;p36"/>
          <p:cNvSpPr txBox="1">
            <a:spLocks noGrp="1"/>
          </p:cNvSpPr>
          <p:nvPr>
            <p:ph type="subTitle" idx="8"/>
          </p:nvPr>
        </p:nvSpPr>
        <p:spPr>
          <a:xfrm>
            <a:off x="5776683" y="2897909"/>
            <a:ext cx="156885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Messpunkte</a:t>
            </a:r>
            <a:endParaRPr/>
          </a:p>
        </p:txBody>
      </p:sp>
      <p:sp>
        <p:nvSpPr>
          <p:cNvPr id="872" name="Google Shape;872;p36"/>
          <p:cNvSpPr txBox="1">
            <a:spLocks noGrp="1"/>
          </p:cNvSpPr>
          <p:nvPr>
            <p:ph type="title" idx="9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Datenübersicht</a:t>
            </a: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4580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3"/>
          <p:cNvSpPr txBox="1">
            <a:spLocks noGrp="1"/>
          </p:cNvSpPr>
          <p:nvPr>
            <p:ph type="title"/>
          </p:nvPr>
        </p:nvSpPr>
        <p:spPr>
          <a:xfrm>
            <a:off x="5894575" y="2050675"/>
            <a:ext cx="2460000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792" name="Google Shape;792;p33"/>
          <p:cNvSpPr txBox="1">
            <a:spLocks noGrp="1"/>
          </p:cNvSpPr>
          <p:nvPr>
            <p:ph type="title" idx="2"/>
          </p:nvPr>
        </p:nvSpPr>
        <p:spPr>
          <a:xfrm>
            <a:off x="520888" y="1877300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93" name="Google Shape;793;p33"/>
          <p:cNvSpPr txBox="1">
            <a:spLocks noGrp="1"/>
          </p:cNvSpPr>
          <p:nvPr>
            <p:ph type="subTitle" idx="1"/>
          </p:nvPr>
        </p:nvSpPr>
        <p:spPr>
          <a:xfrm>
            <a:off x="5894575" y="3143300"/>
            <a:ext cx="2321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Zeitreihenanalyse</a:t>
            </a:r>
            <a:r>
              <a:rPr lang="en"/>
              <a:t>,  </a:t>
            </a:r>
            <a:r>
              <a:rPr lang="en" err="1"/>
              <a:t>Frequenzanalyse</a:t>
            </a:r>
            <a:r>
              <a:rPr lang="en"/>
              <a:t> und </a:t>
            </a:r>
            <a:r>
              <a:rPr lang="en" err="1"/>
              <a:t>anschließende</a:t>
            </a:r>
            <a:r>
              <a:rPr lang="en"/>
              <a:t> </a:t>
            </a:r>
            <a:r>
              <a:rPr lang="en" err="1"/>
              <a:t>Filterung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9990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58C4531-E7AE-8EE9-7943-F259FA41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63" y="921489"/>
            <a:ext cx="7418474" cy="14746285"/>
          </a:xfrm>
          <a:prstGeom prst="rect">
            <a:avLst/>
          </a:prstGeom>
        </p:spPr>
      </p:pic>
      <p:sp>
        <p:nvSpPr>
          <p:cNvPr id="11" name="Google Shape;872;p36">
            <a:extLst>
              <a:ext uri="{FF2B5EF4-FFF2-40B4-BE49-F238E27FC236}">
                <a16:creationId xmlns:a16="http://schemas.microsoft.com/office/drawing/2014/main" id="{D4F4CF10-3828-E11A-6F2D-A440F3E12ECC}"/>
              </a:ext>
            </a:extLst>
          </p:cNvPr>
          <p:cNvSpPr txBox="1">
            <a:spLocks/>
          </p:cNvSpPr>
          <p:nvPr/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2"/>
              </a:buClr>
              <a:buSzPts val="2800"/>
            </a:pPr>
            <a:r>
              <a:rPr lang="de-DE" sz="2800">
                <a:solidFill>
                  <a:schemeClr val="lt2"/>
                </a:solidFill>
                <a:latin typeface="Blinker SemiBold"/>
                <a:sym typeface="Blinker SemiBold"/>
              </a:rPr>
              <a:t>Zeitreihenanalyse </a:t>
            </a:r>
          </a:p>
        </p:txBody>
      </p:sp>
    </p:spTree>
    <p:extLst>
      <p:ext uri="{BB962C8B-B14F-4D97-AF65-F5344CB8AC3E}">
        <p14:creationId xmlns:p14="http://schemas.microsoft.com/office/powerpoint/2010/main" val="34539879"/>
      </p:ext>
    </p:extLst>
  </p:cSld>
  <p:clrMapOvr>
    <a:masterClrMapping/>
  </p:clrMapOvr>
</p:sld>
</file>

<file path=ppt/theme/theme1.xml><?xml version="1.0" encoding="utf-8"?>
<a:theme xmlns:a="http://schemas.openxmlformats.org/drawingml/2006/main" name="Innovo AI Meeting by Slidesgo">
  <a:themeElements>
    <a:clrScheme name="Simple Light">
      <a:dk1>
        <a:srgbClr val="001F35"/>
      </a:dk1>
      <a:lt1>
        <a:srgbClr val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B548C86CED57A429B5E7F4D103B5ABD" ma:contentTypeVersion="8" ma:contentTypeDescription="Ein neues Dokument erstellen." ma:contentTypeScope="" ma:versionID="9c4855aa42fc95b2ef307d97d372bfb9">
  <xsd:schema xmlns:xsd="http://www.w3.org/2001/XMLSchema" xmlns:xs="http://www.w3.org/2001/XMLSchema" xmlns:p="http://schemas.microsoft.com/office/2006/metadata/properties" xmlns:ns2="4b1687af-8887-478a-aaa2-8f1970d7113b" xmlns:ns3="c0c7e8ae-dd57-4fb9-94f5-93739f0d6d9b" targetNamespace="http://schemas.microsoft.com/office/2006/metadata/properties" ma:root="true" ma:fieldsID="2ca05ec3f8f03fb4773f3c529823f393" ns2:_="" ns3:_="">
    <xsd:import namespace="4b1687af-8887-478a-aaa2-8f1970d7113b"/>
    <xsd:import namespace="c0c7e8ae-dd57-4fb9-94f5-93739f0d6d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1687af-8887-478a-aaa2-8f1970d711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c7e8ae-dd57-4fb9-94f5-93739f0d6d9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231D8F-6403-45AE-9C18-940CCA179DF7}">
  <ds:schemaRefs>
    <ds:schemaRef ds:uri="4b1687af-8887-478a-aaa2-8f1970d7113b"/>
    <ds:schemaRef ds:uri="c0c7e8ae-dd57-4fb9-94f5-93739f0d6d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606C8AA-552C-45B5-8B1D-04DFFCE0779C}">
  <ds:schemaRefs>
    <ds:schemaRef ds:uri="4b1687af-8887-478a-aaa2-8f1970d7113b"/>
    <ds:schemaRef ds:uri="c0c7e8ae-dd57-4fb9-94f5-93739f0d6d9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FA51E67-B554-4802-BA8C-7CC14266B1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On-screen Show (16:9)</PresentationFormat>
  <Slides>34</Slides>
  <Notes>34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Innovo AI Meeting by Slidesgo</vt:lpstr>
      <vt:lpstr>Abschlusspräsentation ML in Manufacturing</vt:lpstr>
      <vt:lpstr>Agenda</vt:lpstr>
      <vt:lpstr>Einleitung</vt:lpstr>
      <vt:lpstr>Aufgabenstellung</vt:lpstr>
      <vt:lpstr>Regression</vt:lpstr>
      <vt:lpstr>Daten- und Problemverständnis</vt:lpstr>
      <vt:lpstr>1.000</vt:lpstr>
      <vt:lpstr>Feature Extraction</vt:lpstr>
      <vt:lpstr>PowerPoint Presentation</vt:lpstr>
      <vt:lpstr>PowerPoint Presentation</vt:lpstr>
      <vt:lpstr>PowerPoint Presentation</vt:lpstr>
      <vt:lpstr>— Sutrisno, Oh, Vasan, &amp; Pecht</vt:lpstr>
      <vt:lpstr>PowerPoint Presentation</vt:lpstr>
      <vt:lpstr>PowerPoint Presentation</vt:lpstr>
      <vt:lpstr>Data Labeling</vt:lpstr>
      <vt:lpstr>Klassen</vt:lpstr>
      <vt:lpstr>Zerstört</vt:lpstr>
      <vt:lpstr>Zerstört</vt:lpstr>
      <vt:lpstr>Zerstört</vt:lpstr>
      <vt:lpstr>Algorithmen und Methodik</vt:lpstr>
      <vt:lpstr>Klassifikation</vt:lpstr>
      <vt:lpstr>Klassifikation</vt:lpstr>
      <vt:lpstr>Nach Hyperparameter Tuning</vt:lpstr>
      <vt:lpstr>Regression (RUL)</vt:lpstr>
      <vt:lpstr>Architekturbeispiel (Deep Learning)</vt:lpstr>
      <vt:lpstr>PowerPoint Presentation</vt:lpstr>
      <vt:lpstr>Ergebnisse und Fazit</vt:lpstr>
      <vt:lpstr>PowerPoint Presentation</vt:lpstr>
      <vt:lpstr>Regression (Standard Algorithmen)</vt:lpstr>
      <vt:lpstr>Regression (Deep Learning)</vt:lpstr>
      <vt:lpstr>PowerPoint Presentation</vt:lpstr>
      <vt:lpstr>Fazit</vt:lpstr>
      <vt:lpstr>Verbesserungsvorschläge / Ausblick</vt:lpstr>
      <vt:lpstr>Vielen Dank!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Abschlusspräsentation ML in Manufacturing</dc:title>
  <cp:revision>1</cp:revision>
  <dcterms:modified xsi:type="dcterms:W3CDTF">2022-06-29T13:17:55Z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0x010100AB548C86CED57A429B5E7F4D103B5ABD</vt:lpwstr>
  </property>
</Properties>
</file>